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7"/>
  </p:notesMasterIdLst>
  <p:handoutMasterIdLst>
    <p:handoutMasterId r:id="rId18"/>
  </p:handoutMasterIdLst>
  <p:sldIdLst>
    <p:sldId id="2147480779" r:id="rId2"/>
    <p:sldId id="2147480772" r:id="rId3"/>
    <p:sldId id="2147480790" r:id="rId4"/>
    <p:sldId id="2147480791" r:id="rId5"/>
    <p:sldId id="2147480771" r:id="rId6"/>
    <p:sldId id="2147480785" r:id="rId7"/>
    <p:sldId id="2147480784" r:id="rId8"/>
    <p:sldId id="2147480786" r:id="rId9"/>
    <p:sldId id="2147480787" r:id="rId10"/>
    <p:sldId id="2147480788" r:id="rId11"/>
    <p:sldId id="2147480767" r:id="rId12"/>
    <p:sldId id="2147480758" r:id="rId13"/>
    <p:sldId id="2147480780" r:id="rId14"/>
    <p:sldId id="2147480711" r:id="rId15"/>
    <p:sldId id="21474807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3576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752733C-8E91-507D-599D-181A6AE4A69D}" name="Menny Raviv" initials="MR" userId="S::MENNYRA@amdocs.com::4cf89278-1b15-4389-ba50-8ff0c6c012d3" providerId="AD"/>
  <p188:author id="{02365C64-F8AC-C4ED-DB60-A63405C23C70}" name="valeria rosinski" initials="vr" userId="ecd7d42af5530230" providerId="Windows Live"/>
  <p188:author id="{86EEC876-E5E0-ECD2-3ED6-3DFC6D4BD588}" name="Valeria Rosinski" initials="VR" userId="S::valeriar@mar-comit.com::add58b1f-54b5-410c-ac49-429ed1911989" providerId="AD"/>
  <p188:author id="{8FF86677-2AF2-C938-1305-608166616FED}" name="Mirit Ashkenazi" initials="MA" userId="S::mirita@amdocs.com::7968a00a-4083-4e79-b55e-2a3c4f4dff1d" providerId="AD"/>
  <p188:author id="{2EE811E0-2CE8-9D8F-65CB-A2C07A702038}" name="Sharon Balog" initials="SB" userId="S::sharobal@amdocs.com::a43e0fdf-6a8a-438a-85f8-402fc12c97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0614"/>
    <a:srgbClr val="86C9AC"/>
    <a:srgbClr val="8CCBAE"/>
    <a:srgbClr val="FFFFFF"/>
    <a:srgbClr val="3AB0CB"/>
    <a:srgbClr val="E60CE6"/>
    <a:srgbClr val="9744AE"/>
    <a:srgbClr val="E6E6E6"/>
    <a:srgbClr val="282828"/>
    <a:srgbClr val="15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F310EA-01C3-527C-0111-5681817EC5BD}" v="756" dt="2025-08-05T06:40:18.836"/>
    <p1510:client id="{31A1C41C-D904-DBEF-1679-86F84336EB09}" v="8" dt="2025-08-05T06:44:20.083"/>
    <p1510:client id="{F3923D21-3A4C-446C-BBEF-3898154DEACB}" v="1615" dt="2025-08-05T07:22:44.4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04" autoAdjust="0"/>
    <p:restoredTop sz="86369" autoAdjust="0"/>
  </p:normalViewPr>
  <p:slideViewPr>
    <p:cSldViewPr snapToGrid="0">
      <p:cViewPr varScale="1">
        <p:scale>
          <a:sx n="63" d="100"/>
          <a:sy n="63" d="100"/>
        </p:scale>
        <p:origin x="1238" y="278"/>
      </p:cViewPr>
      <p:guideLst>
        <p:guide orient="horz" pos="3576"/>
        <p:guide pos="3840"/>
      </p:guideLst>
    </p:cSldViewPr>
  </p:slideViewPr>
  <p:outlineViewPr>
    <p:cViewPr>
      <p:scale>
        <a:sx n="20" d="100"/>
        <a:sy n="20" d="100"/>
      </p:scale>
      <p:origin x="0" y="-331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yoti Dixit" userId="ea887b429d04a491" providerId="LiveId" clId="{4D62A2F3-2791-411C-ACC3-6D8BEE1D478D}"/>
    <pc:docChg chg="modSld">
      <pc:chgData name="Jyoti Dixit" userId="ea887b429d04a491" providerId="LiveId" clId="{4D62A2F3-2791-411C-ACC3-6D8BEE1D478D}" dt="2025-08-06T04:09:32.340" v="16" actId="403"/>
      <pc:docMkLst>
        <pc:docMk/>
      </pc:docMkLst>
      <pc:sldChg chg="modSp mod">
        <pc:chgData name="Jyoti Dixit" userId="ea887b429d04a491" providerId="LiveId" clId="{4D62A2F3-2791-411C-ACC3-6D8BEE1D478D}" dt="2025-08-06T04:09:32.340" v="16" actId="403"/>
        <pc:sldMkLst>
          <pc:docMk/>
          <pc:sldMk cId="2383241826" sldId="2147480779"/>
        </pc:sldMkLst>
        <pc:spChg chg="mod">
          <ac:chgData name="Jyoti Dixit" userId="ea887b429d04a491" providerId="LiveId" clId="{4D62A2F3-2791-411C-ACC3-6D8BEE1D478D}" dt="2025-08-06T04:09:32.340" v="16" actId="403"/>
          <ac:spMkLst>
            <pc:docMk/>
            <pc:sldMk cId="2383241826" sldId="2147480779"/>
            <ac:spMk id="6" creationId="{0683B164-7386-A16E-C031-DA722866F39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9DADE6E-9280-A537-E50F-FA19454619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5B99B5-1586-99FC-4365-243E7B013E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91E9C8-1A65-4EFF-AD22-4C704E24B1A6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09E84B-1E51-779F-A37F-DD80EC774B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C660AC-B324-26AB-3A43-A86130F8DA8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D8597-1EC9-4C9D-BAF7-882B5CC5F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44101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DC1B62-820A-48FA-A595-8DA70314CE76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F24BE-CCBB-4DC5-B5A2-DD354B0C7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1641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6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BD52E-CD49-0AB8-BEBF-7BD49D958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C57433-5497-7482-F464-9C1579C187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D2D9BB-2B26-04C1-7B7B-E06642EEE1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425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64859B-ACA3-FE14-DD8D-968FE361E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7D8A91-D5B2-3AE9-2864-F6C38A8ED0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463931-720C-DCCF-0ACC-0B9E96388C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490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630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87B21B-A11D-8C87-5E7D-52F1503145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8370" y="12560"/>
            <a:ext cx="10813629" cy="6832879"/>
          </a:xfrm>
          <a:prstGeom prst="rect">
            <a:avLst/>
          </a:prstGeom>
        </p:spPr>
      </p:pic>
      <p:sp>
        <p:nvSpPr>
          <p:cNvPr id="36" name="Rectangle 12_B">
            <a:extLst>
              <a:ext uri="{FF2B5EF4-FFF2-40B4-BE49-F238E27FC236}">
                <a16:creationId xmlns:a16="http://schemas.microsoft.com/office/drawing/2014/main" id="{EDF53055-2D0F-95B8-F7F7-216B22395938}"/>
              </a:ext>
            </a:extLst>
          </p:cNvPr>
          <p:cNvSpPr/>
          <p:nvPr userDrawn="1"/>
        </p:nvSpPr>
        <p:spPr>
          <a:xfrm>
            <a:off x="1356030" y="0"/>
            <a:ext cx="4908676" cy="684543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_B">
            <a:extLst>
              <a:ext uri="{FF2B5EF4-FFF2-40B4-BE49-F238E27FC236}">
                <a16:creationId xmlns:a16="http://schemas.microsoft.com/office/drawing/2014/main" id="{646A6709-0D2B-3AFF-F356-8B968A78548B}"/>
              </a:ext>
            </a:extLst>
          </p:cNvPr>
          <p:cNvSpPr/>
          <p:nvPr userDrawn="1"/>
        </p:nvSpPr>
        <p:spPr>
          <a:xfrm>
            <a:off x="1356030" y="12560"/>
            <a:ext cx="4908676" cy="684543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92D18B9-F67E-A539-647A-BBBFC70D9516}"/>
              </a:ext>
            </a:extLst>
          </p:cNvPr>
          <p:cNvGrpSpPr/>
          <p:nvPr userDrawn="1"/>
        </p:nvGrpSpPr>
        <p:grpSpPr>
          <a:xfrm>
            <a:off x="546522" y="525217"/>
            <a:ext cx="2252662" cy="1271341"/>
            <a:chOff x="546521" y="525217"/>
            <a:chExt cx="3998677" cy="225674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244C595-C3AB-0C17-8DCE-A5ACE552B58E}"/>
                </a:ext>
              </a:extLst>
            </p:cNvPr>
            <p:cNvGrpSpPr/>
            <p:nvPr userDrawn="1"/>
          </p:nvGrpSpPr>
          <p:grpSpPr>
            <a:xfrm>
              <a:off x="546521" y="1024642"/>
              <a:ext cx="3998677" cy="1757319"/>
              <a:chOff x="546521" y="1038089"/>
              <a:chExt cx="3998677" cy="1757319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F12FC21-5F06-0EA5-4EEA-71E11341F049}"/>
                  </a:ext>
                </a:extLst>
              </p:cNvPr>
              <p:cNvGrpSpPr/>
              <p:nvPr/>
            </p:nvGrpSpPr>
            <p:grpSpPr>
              <a:xfrm>
                <a:off x="546521" y="1038089"/>
                <a:ext cx="3587200" cy="795251"/>
                <a:chOff x="3696232" y="2492065"/>
                <a:chExt cx="4305648" cy="954524"/>
              </a:xfrm>
              <a:gradFill>
                <a:gsLst>
                  <a:gs pos="0">
                    <a:srgbClr val="FAB302"/>
                  </a:gs>
                  <a:gs pos="100000">
                    <a:srgbClr val="E9196C"/>
                  </a:gs>
                </a:gsLst>
                <a:lin ang="0" scaled="0"/>
              </a:gradFill>
            </p:grpSpPr>
            <p:sp>
              <p:nvSpPr>
                <p:cNvPr id="28" name="Freeform: Shape 42">
                  <a:extLst>
                    <a:ext uri="{FF2B5EF4-FFF2-40B4-BE49-F238E27FC236}">
                      <a16:creationId xmlns:a16="http://schemas.microsoft.com/office/drawing/2014/main" id="{0DD1B783-5E47-7873-99CA-8836095CAE96}"/>
                    </a:ext>
                  </a:extLst>
                </p:cNvPr>
                <p:cNvSpPr/>
                <p:nvPr/>
              </p:nvSpPr>
              <p:spPr>
                <a:xfrm>
                  <a:off x="3696232" y="2492065"/>
                  <a:ext cx="3057186" cy="954523"/>
                </a:xfrm>
                <a:custGeom>
                  <a:avLst/>
                  <a:gdLst>
                    <a:gd name="connsiteX0" fmla="*/ 1408081 w 4208144"/>
                    <a:gd name="connsiteY0" fmla="*/ 737711 h 1313878"/>
                    <a:gd name="connsiteX1" fmla="*/ 1408081 w 4208144"/>
                    <a:gd name="connsiteY1" fmla="*/ 1290161 h 1313878"/>
                    <a:gd name="connsiteX2" fmla="*/ 1175004 w 4208144"/>
                    <a:gd name="connsiteY2" fmla="*/ 1290161 h 1313878"/>
                    <a:gd name="connsiteX3" fmla="*/ 1175004 w 4208144"/>
                    <a:gd name="connsiteY3" fmla="*/ 812959 h 1313878"/>
                    <a:gd name="connsiteX4" fmla="*/ 1005554 w 4208144"/>
                    <a:gd name="connsiteY4" fmla="*/ 618458 h 1313878"/>
                    <a:gd name="connsiteX5" fmla="*/ 821722 w 4208144"/>
                    <a:gd name="connsiteY5" fmla="*/ 814673 h 1313878"/>
                    <a:gd name="connsiteX6" fmla="*/ 821722 w 4208144"/>
                    <a:gd name="connsiteY6" fmla="*/ 1290923 h 1313878"/>
                    <a:gd name="connsiteX7" fmla="*/ 587502 w 4208144"/>
                    <a:gd name="connsiteY7" fmla="*/ 1290923 h 1313878"/>
                    <a:gd name="connsiteX8" fmla="*/ 587502 w 4208144"/>
                    <a:gd name="connsiteY8" fmla="*/ 812959 h 1313878"/>
                    <a:gd name="connsiteX9" fmla="*/ 418052 w 4208144"/>
                    <a:gd name="connsiteY9" fmla="*/ 618458 h 1313878"/>
                    <a:gd name="connsiteX10" fmla="*/ 234220 w 4208144"/>
                    <a:gd name="connsiteY10" fmla="*/ 814673 h 1313878"/>
                    <a:gd name="connsiteX11" fmla="*/ 234220 w 4208144"/>
                    <a:gd name="connsiteY11" fmla="*/ 1290923 h 1313878"/>
                    <a:gd name="connsiteX12" fmla="*/ 0 w 4208144"/>
                    <a:gd name="connsiteY12" fmla="*/ 1290923 h 1313878"/>
                    <a:gd name="connsiteX13" fmla="*/ 0 w 4208144"/>
                    <a:gd name="connsiteY13" fmla="*/ 422243 h 1313878"/>
                    <a:gd name="connsiteX14" fmla="*/ 227648 w 4208144"/>
                    <a:gd name="connsiteY14" fmla="*/ 422243 h 1313878"/>
                    <a:gd name="connsiteX15" fmla="*/ 227648 w 4208144"/>
                    <a:gd name="connsiteY15" fmla="*/ 524828 h 1313878"/>
                    <a:gd name="connsiteX16" fmla="*/ 483203 w 4208144"/>
                    <a:gd name="connsiteY16" fmla="*/ 398240 h 1313878"/>
                    <a:gd name="connsiteX17" fmla="*/ 770287 w 4208144"/>
                    <a:gd name="connsiteY17" fmla="*/ 546926 h 1313878"/>
                    <a:gd name="connsiteX18" fmla="*/ 1065562 w 4208144"/>
                    <a:gd name="connsiteY18" fmla="*/ 398240 h 1313878"/>
                    <a:gd name="connsiteX19" fmla="*/ 1408081 w 4208144"/>
                    <a:gd name="connsiteY19" fmla="*/ 737711 h 1313878"/>
                    <a:gd name="connsiteX20" fmla="*/ 2412397 w 4208144"/>
                    <a:gd name="connsiteY20" fmla="*/ 1290161 h 1313878"/>
                    <a:gd name="connsiteX21" fmla="*/ 2183797 w 4208144"/>
                    <a:gd name="connsiteY21" fmla="*/ 1290161 h 1313878"/>
                    <a:gd name="connsiteX22" fmla="*/ 2183797 w 4208144"/>
                    <a:gd name="connsiteY22" fmla="*/ 1194626 h 1313878"/>
                    <a:gd name="connsiteX23" fmla="*/ 1923764 w 4208144"/>
                    <a:gd name="connsiteY23" fmla="*/ 1313021 h 1313878"/>
                    <a:gd name="connsiteX24" fmla="*/ 1503236 w 4208144"/>
                    <a:gd name="connsiteY24" fmla="*/ 855821 h 1313878"/>
                    <a:gd name="connsiteX25" fmla="*/ 1923764 w 4208144"/>
                    <a:gd name="connsiteY25" fmla="*/ 398621 h 1313878"/>
                    <a:gd name="connsiteX26" fmla="*/ 2183797 w 4208144"/>
                    <a:gd name="connsiteY26" fmla="*/ 518350 h 1313878"/>
                    <a:gd name="connsiteX27" fmla="*/ 2183797 w 4208144"/>
                    <a:gd name="connsiteY27" fmla="*/ 422243 h 1313878"/>
                    <a:gd name="connsiteX28" fmla="*/ 2412397 w 4208144"/>
                    <a:gd name="connsiteY28" fmla="*/ 422243 h 1313878"/>
                    <a:gd name="connsiteX29" fmla="*/ 1743075 w 4208144"/>
                    <a:gd name="connsiteY29" fmla="*/ 855917 h 1313878"/>
                    <a:gd name="connsiteX30" fmla="*/ 1967103 w 4208144"/>
                    <a:gd name="connsiteY30" fmla="*/ 1095375 h 1313878"/>
                    <a:gd name="connsiteX31" fmla="*/ 2191322 w 4208144"/>
                    <a:gd name="connsiteY31" fmla="*/ 855917 h 1313878"/>
                    <a:gd name="connsiteX32" fmla="*/ 1967103 w 4208144"/>
                    <a:gd name="connsiteY32" fmla="*/ 616363 h 1313878"/>
                    <a:gd name="connsiteX33" fmla="*/ 1743075 w 4208144"/>
                    <a:gd name="connsiteY33" fmla="*/ 855917 h 1313878"/>
                    <a:gd name="connsiteX34" fmla="*/ 2768060 w 4208144"/>
                    <a:gd name="connsiteY34" fmla="*/ 731330 h 1313878"/>
                    <a:gd name="connsiteX35" fmla="*/ 2850547 w 4208144"/>
                    <a:gd name="connsiteY35" fmla="*/ 731330 h 1313878"/>
                    <a:gd name="connsiteX36" fmla="*/ 3095625 w 4208144"/>
                    <a:gd name="connsiteY36" fmla="*/ 422243 h 1313878"/>
                    <a:gd name="connsiteX37" fmla="*/ 3382328 w 4208144"/>
                    <a:gd name="connsiteY37" fmla="*/ 422243 h 1313878"/>
                    <a:gd name="connsiteX38" fmla="*/ 3039999 w 4208144"/>
                    <a:gd name="connsiteY38" fmla="*/ 830771 h 1313878"/>
                    <a:gd name="connsiteX39" fmla="*/ 3385280 w 4208144"/>
                    <a:gd name="connsiteY39" fmla="*/ 1290542 h 1313878"/>
                    <a:gd name="connsiteX40" fmla="*/ 3097245 w 4208144"/>
                    <a:gd name="connsiteY40" fmla="*/ 1290542 h 1313878"/>
                    <a:gd name="connsiteX41" fmla="*/ 2846928 w 4208144"/>
                    <a:gd name="connsiteY41" fmla="*/ 939165 h 1313878"/>
                    <a:gd name="connsiteX42" fmla="*/ 2768060 w 4208144"/>
                    <a:gd name="connsiteY42" fmla="*/ 939165 h 1313878"/>
                    <a:gd name="connsiteX43" fmla="*/ 2768060 w 4208144"/>
                    <a:gd name="connsiteY43" fmla="*/ 1290542 h 1313878"/>
                    <a:gd name="connsiteX44" fmla="*/ 2533650 w 4208144"/>
                    <a:gd name="connsiteY44" fmla="*/ 1290542 h 1313878"/>
                    <a:gd name="connsiteX45" fmla="*/ 2533650 w 4208144"/>
                    <a:gd name="connsiteY45" fmla="*/ 0 h 1313878"/>
                    <a:gd name="connsiteX46" fmla="*/ 2767679 w 4208144"/>
                    <a:gd name="connsiteY46" fmla="*/ 0 h 1313878"/>
                    <a:gd name="connsiteX47" fmla="*/ 4208050 w 4208144"/>
                    <a:gd name="connsiteY47" fmla="*/ 855155 h 1313878"/>
                    <a:gd name="connsiteX48" fmla="*/ 4203668 w 4208144"/>
                    <a:gd name="connsiteY48" fmla="*/ 934022 h 1313878"/>
                    <a:gd name="connsiteX49" fmla="*/ 3587401 w 4208144"/>
                    <a:gd name="connsiteY49" fmla="*/ 934022 h 1313878"/>
                    <a:gd name="connsiteX50" fmla="*/ 3810000 w 4208144"/>
                    <a:gd name="connsiteY50" fmla="*/ 1114425 h 1313878"/>
                    <a:gd name="connsiteX51" fmla="*/ 4030695 w 4208144"/>
                    <a:gd name="connsiteY51" fmla="*/ 1031653 h 1313878"/>
                    <a:gd name="connsiteX52" fmla="*/ 4167664 w 4208144"/>
                    <a:gd name="connsiteY52" fmla="*/ 1182148 h 1313878"/>
                    <a:gd name="connsiteX53" fmla="*/ 3797237 w 4208144"/>
                    <a:gd name="connsiteY53" fmla="*/ 1313879 h 1313878"/>
                    <a:gd name="connsiteX54" fmla="*/ 3346133 w 4208144"/>
                    <a:gd name="connsiteY54" fmla="*/ 859536 h 1313878"/>
                    <a:gd name="connsiteX55" fmla="*/ 3785902 w 4208144"/>
                    <a:gd name="connsiteY55" fmla="*/ 398621 h 1313878"/>
                    <a:gd name="connsiteX56" fmla="*/ 4208145 w 4208144"/>
                    <a:gd name="connsiteY56" fmla="*/ 855821 h 1313878"/>
                    <a:gd name="connsiteX57" fmla="*/ 3588925 w 4208144"/>
                    <a:gd name="connsiteY57" fmla="*/ 774668 h 1313878"/>
                    <a:gd name="connsiteX58" fmla="*/ 3973545 w 4208144"/>
                    <a:gd name="connsiteY58" fmla="*/ 774668 h 1313878"/>
                    <a:gd name="connsiteX59" fmla="*/ 3784378 w 4208144"/>
                    <a:gd name="connsiteY59" fmla="*/ 600932 h 1313878"/>
                    <a:gd name="connsiteX60" fmla="*/ 3588639 w 4208144"/>
                    <a:gd name="connsiteY60" fmla="*/ 774573 h 1313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</a:cxnLst>
                  <a:rect l="l" t="t" r="r" b="b"/>
                  <a:pathLst>
                    <a:path w="4208144" h="1313878">
                      <a:moveTo>
                        <a:pt x="1408081" y="737711"/>
                      </a:moveTo>
                      <a:lnTo>
                        <a:pt x="1408081" y="1290161"/>
                      </a:lnTo>
                      <a:lnTo>
                        <a:pt x="1175004" y="1290161"/>
                      </a:lnTo>
                      <a:lnTo>
                        <a:pt x="1175004" y="812959"/>
                      </a:lnTo>
                      <a:cubicBezTo>
                        <a:pt x="1175004" y="687324"/>
                        <a:pt x="1111282" y="618458"/>
                        <a:pt x="1005554" y="618458"/>
                      </a:cubicBezTo>
                      <a:cubicBezTo>
                        <a:pt x="905065" y="618458"/>
                        <a:pt x="821722" y="683800"/>
                        <a:pt x="821722" y="814673"/>
                      </a:cubicBezTo>
                      <a:lnTo>
                        <a:pt x="821722" y="1290923"/>
                      </a:lnTo>
                      <a:lnTo>
                        <a:pt x="587502" y="1290923"/>
                      </a:lnTo>
                      <a:lnTo>
                        <a:pt x="587502" y="812959"/>
                      </a:lnTo>
                      <a:cubicBezTo>
                        <a:pt x="587502" y="687324"/>
                        <a:pt x="524732" y="618458"/>
                        <a:pt x="418052" y="618458"/>
                      </a:cubicBezTo>
                      <a:cubicBezTo>
                        <a:pt x="317564" y="618458"/>
                        <a:pt x="234220" y="683800"/>
                        <a:pt x="234220" y="814673"/>
                      </a:cubicBezTo>
                      <a:lnTo>
                        <a:pt x="234220" y="1290923"/>
                      </a:lnTo>
                      <a:lnTo>
                        <a:pt x="0" y="1290923"/>
                      </a:lnTo>
                      <a:lnTo>
                        <a:pt x="0" y="422243"/>
                      </a:lnTo>
                      <a:lnTo>
                        <a:pt x="227648" y="422243"/>
                      </a:lnTo>
                      <a:lnTo>
                        <a:pt x="227648" y="524828"/>
                      </a:lnTo>
                      <a:cubicBezTo>
                        <a:pt x="289655" y="432435"/>
                        <a:pt x="384620" y="398240"/>
                        <a:pt x="483203" y="398240"/>
                      </a:cubicBezTo>
                      <a:cubicBezTo>
                        <a:pt x="608838" y="398240"/>
                        <a:pt x="711803" y="454724"/>
                        <a:pt x="770287" y="546926"/>
                      </a:cubicBezTo>
                      <a:cubicBezTo>
                        <a:pt x="836962" y="437388"/>
                        <a:pt x="951262" y="398240"/>
                        <a:pt x="1065562" y="398240"/>
                      </a:cubicBezTo>
                      <a:cubicBezTo>
                        <a:pt x="1269968" y="398240"/>
                        <a:pt x="1408081" y="535972"/>
                        <a:pt x="1408081" y="737711"/>
                      </a:cubicBezTo>
                      <a:close/>
                      <a:moveTo>
                        <a:pt x="2412397" y="1290161"/>
                      </a:moveTo>
                      <a:lnTo>
                        <a:pt x="2183797" y="1290161"/>
                      </a:lnTo>
                      <a:lnTo>
                        <a:pt x="2183797" y="1194626"/>
                      </a:lnTo>
                      <a:cubicBezTo>
                        <a:pt x="2127314" y="1264539"/>
                        <a:pt x="2043113" y="1313021"/>
                        <a:pt x="1923764" y="1313021"/>
                      </a:cubicBezTo>
                      <a:cubicBezTo>
                        <a:pt x="1684115" y="1313021"/>
                        <a:pt x="1503236" y="1116616"/>
                        <a:pt x="1503236" y="855821"/>
                      </a:cubicBezTo>
                      <a:cubicBezTo>
                        <a:pt x="1503236" y="595027"/>
                        <a:pt x="1684211" y="398621"/>
                        <a:pt x="1923764" y="398621"/>
                      </a:cubicBezTo>
                      <a:cubicBezTo>
                        <a:pt x="2043589" y="398621"/>
                        <a:pt x="2126456" y="446913"/>
                        <a:pt x="2183797" y="518350"/>
                      </a:cubicBezTo>
                      <a:lnTo>
                        <a:pt x="2183797" y="422243"/>
                      </a:lnTo>
                      <a:lnTo>
                        <a:pt x="2412397" y="422243"/>
                      </a:lnTo>
                      <a:close/>
                      <a:moveTo>
                        <a:pt x="1743075" y="855917"/>
                      </a:moveTo>
                      <a:cubicBezTo>
                        <a:pt x="1743075" y="988505"/>
                        <a:pt x="1830038" y="1095375"/>
                        <a:pt x="1967103" y="1095375"/>
                      </a:cubicBezTo>
                      <a:cubicBezTo>
                        <a:pt x="2100453" y="1095375"/>
                        <a:pt x="2191322" y="992696"/>
                        <a:pt x="2191322" y="855917"/>
                      </a:cubicBezTo>
                      <a:cubicBezTo>
                        <a:pt x="2191322" y="719138"/>
                        <a:pt x="2100834" y="616363"/>
                        <a:pt x="1967103" y="616363"/>
                      </a:cubicBezTo>
                      <a:cubicBezTo>
                        <a:pt x="1829562" y="616553"/>
                        <a:pt x="1743075" y="723329"/>
                        <a:pt x="1743075" y="855917"/>
                      </a:cubicBezTo>
                      <a:close/>
                      <a:moveTo>
                        <a:pt x="2768060" y="731330"/>
                      </a:moveTo>
                      <a:lnTo>
                        <a:pt x="2850547" y="731330"/>
                      </a:lnTo>
                      <a:lnTo>
                        <a:pt x="3095625" y="422243"/>
                      </a:lnTo>
                      <a:lnTo>
                        <a:pt x="3382328" y="422243"/>
                      </a:lnTo>
                      <a:lnTo>
                        <a:pt x="3039999" y="830771"/>
                      </a:lnTo>
                      <a:lnTo>
                        <a:pt x="3385280" y="1290542"/>
                      </a:lnTo>
                      <a:lnTo>
                        <a:pt x="3097245" y="1290542"/>
                      </a:lnTo>
                      <a:lnTo>
                        <a:pt x="2846928" y="939165"/>
                      </a:lnTo>
                      <a:lnTo>
                        <a:pt x="2768060" y="939165"/>
                      </a:lnTo>
                      <a:lnTo>
                        <a:pt x="2768060" y="1290542"/>
                      </a:lnTo>
                      <a:lnTo>
                        <a:pt x="2533650" y="1290542"/>
                      </a:lnTo>
                      <a:lnTo>
                        <a:pt x="2533650" y="0"/>
                      </a:lnTo>
                      <a:lnTo>
                        <a:pt x="2767679" y="0"/>
                      </a:lnTo>
                      <a:close/>
                      <a:moveTo>
                        <a:pt x="4208050" y="855155"/>
                      </a:moveTo>
                      <a:cubicBezTo>
                        <a:pt x="4208164" y="881507"/>
                        <a:pt x="4206698" y="907843"/>
                        <a:pt x="4203668" y="934022"/>
                      </a:cubicBezTo>
                      <a:lnTo>
                        <a:pt x="3587401" y="934022"/>
                      </a:lnTo>
                      <a:cubicBezTo>
                        <a:pt x="3612547" y="1059275"/>
                        <a:pt x="3700367" y="1114425"/>
                        <a:pt x="3810000" y="1114425"/>
                      </a:cubicBezTo>
                      <a:cubicBezTo>
                        <a:pt x="3890886" y="1112977"/>
                        <a:pt x="3968810" y="1083755"/>
                        <a:pt x="4030695" y="1031653"/>
                      </a:cubicBezTo>
                      <a:lnTo>
                        <a:pt x="4167664" y="1182148"/>
                      </a:lnTo>
                      <a:cubicBezTo>
                        <a:pt x="4068890" y="1272635"/>
                        <a:pt x="3943350" y="1313879"/>
                        <a:pt x="3797237" y="1313879"/>
                      </a:cubicBezTo>
                      <a:cubicBezTo>
                        <a:pt x="3530537" y="1313879"/>
                        <a:pt x="3346133" y="1132904"/>
                        <a:pt x="3346133" y="859536"/>
                      </a:cubicBezTo>
                      <a:cubicBezTo>
                        <a:pt x="3346133" y="586169"/>
                        <a:pt x="3525870" y="398621"/>
                        <a:pt x="3785902" y="398621"/>
                      </a:cubicBezTo>
                      <a:cubicBezTo>
                        <a:pt x="4036124" y="398621"/>
                        <a:pt x="4207288" y="584740"/>
                        <a:pt x="4208145" y="855821"/>
                      </a:cubicBezTo>
                      <a:close/>
                      <a:moveTo>
                        <a:pt x="3588925" y="774668"/>
                      </a:moveTo>
                      <a:lnTo>
                        <a:pt x="3973545" y="774668"/>
                      </a:lnTo>
                      <a:cubicBezTo>
                        <a:pt x="3951923" y="663702"/>
                        <a:pt x="3884676" y="600932"/>
                        <a:pt x="3784378" y="600932"/>
                      </a:cubicBezTo>
                      <a:cubicBezTo>
                        <a:pt x="3673697" y="600075"/>
                        <a:pt x="3609213" y="666750"/>
                        <a:pt x="3588639" y="774573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2BD397C7-F896-D083-2F35-628AD50540AB}"/>
                    </a:ext>
                  </a:extLst>
                </p:cNvPr>
                <p:cNvGrpSpPr/>
                <p:nvPr/>
              </p:nvGrpSpPr>
              <p:grpSpPr>
                <a:xfrm>
                  <a:off x="7165553" y="2496239"/>
                  <a:ext cx="836327" cy="950350"/>
                  <a:chOff x="10416953" y="250714"/>
                  <a:chExt cx="1151181" cy="1308133"/>
                </a:xfrm>
                <a:grpFill/>
              </p:grpSpPr>
              <p:sp>
                <p:nvSpPr>
                  <p:cNvPr id="30" name="Freeform: Shape 44">
                    <a:extLst>
                      <a:ext uri="{FF2B5EF4-FFF2-40B4-BE49-F238E27FC236}">
                        <a16:creationId xmlns:a16="http://schemas.microsoft.com/office/drawing/2014/main" id="{E2CBD3C5-C395-3AF0-F210-4C4D1F58BA97}"/>
                      </a:ext>
                    </a:extLst>
                  </p:cNvPr>
                  <p:cNvSpPr/>
                  <p:nvPr/>
                </p:nvSpPr>
                <p:spPr>
                  <a:xfrm>
                    <a:off x="10416953" y="250714"/>
                    <a:ext cx="297932" cy="297942"/>
                  </a:xfrm>
                  <a:custGeom>
                    <a:avLst/>
                    <a:gdLst>
                      <a:gd name="connsiteX0" fmla="*/ 297932 w 297932"/>
                      <a:gd name="connsiteY0" fmla="*/ 150638 h 297942"/>
                      <a:gd name="connsiteX1" fmla="*/ 147304 w 297932"/>
                      <a:gd name="connsiteY1" fmla="*/ 297932 h 297942"/>
                      <a:gd name="connsiteX2" fmla="*/ 10 w 297932"/>
                      <a:gd name="connsiteY2" fmla="*/ 147304 h 297942"/>
                      <a:gd name="connsiteX3" fmla="*/ 150638 w 297932"/>
                      <a:gd name="connsiteY3" fmla="*/ 10 h 297942"/>
                      <a:gd name="connsiteX4" fmla="*/ 297932 w 297932"/>
                      <a:gd name="connsiteY4" fmla="*/ 147304 h 297942"/>
                      <a:gd name="connsiteX5" fmla="*/ 297932 w 297932"/>
                      <a:gd name="connsiteY5" fmla="*/ 150257 h 297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97932" h="297942">
                        <a:moveTo>
                          <a:pt x="297932" y="150638"/>
                        </a:moveTo>
                        <a:cubicBezTo>
                          <a:pt x="297009" y="232905"/>
                          <a:pt x="229571" y="298856"/>
                          <a:pt x="147304" y="297932"/>
                        </a:cubicBezTo>
                        <a:cubicBezTo>
                          <a:pt x="65037" y="297009"/>
                          <a:pt x="-914" y="229572"/>
                          <a:pt x="10" y="147304"/>
                        </a:cubicBezTo>
                        <a:cubicBezTo>
                          <a:pt x="933" y="65035"/>
                          <a:pt x="68371" y="-912"/>
                          <a:pt x="150638" y="10"/>
                        </a:cubicBezTo>
                        <a:cubicBezTo>
                          <a:pt x="231610" y="915"/>
                          <a:pt x="297028" y="66334"/>
                          <a:pt x="297932" y="147304"/>
                        </a:cubicBezTo>
                        <a:cubicBezTo>
                          <a:pt x="297932" y="148352"/>
                          <a:pt x="297932" y="149304"/>
                          <a:pt x="297932" y="150257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LID4096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" name="Freeform: Shape 45">
                    <a:extLst>
                      <a:ext uri="{FF2B5EF4-FFF2-40B4-BE49-F238E27FC236}">
                        <a16:creationId xmlns:a16="http://schemas.microsoft.com/office/drawing/2014/main" id="{42C5E54D-3B28-194D-B455-399EF4A486E8}"/>
                      </a:ext>
                    </a:extLst>
                  </p:cNvPr>
                  <p:cNvSpPr/>
                  <p:nvPr/>
                </p:nvSpPr>
                <p:spPr>
                  <a:xfrm>
                    <a:off x="10449423" y="668052"/>
                    <a:ext cx="233267" cy="868394"/>
                  </a:xfrm>
                  <a:custGeom>
                    <a:avLst/>
                    <a:gdLst>
                      <a:gd name="connsiteX0" fmla="*/ 0 w 233267"/>
                      <a:gd name="connsiteY0" fmla="*/ 0 h 868394"/>
                      <a:gd name="connsiteX1" fmla="*/ 233267 w 233267"/>
                      <a:gd name="connsiteY1" fmla="*/ 0 h 868394"/>
                      <a:gd name="connsiteX2" fmla="*/ 233267 w 233267"/>
                      <a:gd name="connsiteY2" fmla="*/ 868394 h 868394"/>
                      <a:gd name="connsiteX3" fmla="*/ 0 w 233267"/>
                      <a:gd name="connsiteY3" fmla="*/ 868394 h 868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3267" h="868394">
                        <a:moveTo>
                          <a:pt x="0" y="0"/>
                        </a:moveTo>
                        <a:lnTo>
                          <a:pt x="233267" y="0"/>
                        </a:lnTo>
                        <a:lnTo>
                          <a:pt x="233267" y="868394"/>
                        </a:lnTo>
                        <a:lnTo>
                          <a:pt x="0" y="86839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LID4096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" name="Freeform: Shape 46">
                    <a:extLst>
                      <a:ext uri="{FF2B5EF4-FFF2-40B4-BE49-F238E27FC236}">
                        <a16:creationId xmlns:a16="http://schemas.microsoft.com/office/drawing/2014/main" id="{3565AA61-5AF6-4515-F11B-58E2A12142D4}"/>
                      </a:ext>
                    </a:extLst>
                  </p:cNvPr>
                  <p:cNvSpPr/>
                  <p:nvPr/>
                </p:nvSpPr>
                <p:spPr>
                  <a:xfrm>
                    <a:off x="10787846" y="409829"/>
                    <a:ext cx="780288" cy="1149018"/>
                  </a:xfrm>
                  <a:custGeom>
                    <a:avLst/>
                    <a:gdLst>
                      <a:gd name="connsiteX0" fmla="*/ 716471 w 780288"/>
                      <a:gd name="connsiteY0" fmla="*/ 466058 h 1149018"/>
                      <a:gd name="connsiteX1" fmla="*/ 401384 w 780288"/>
                      <a:gd name="connsiteY1" fmla="*/ 466058 h 1149018"/>
                      <a:gd name="connsiteX2" fmla="*/ 401384 w 780288"/>
                      <a:gd name="connsiteY2" fmla="*/ 783241 h 1149018"/>
                      <a:gd name="connsiteX3" fmla="*/ 531495 w 780288"/>
                      <a:gd name="connsiteY3" fmla="*/ 931164 h 1149018"/>
                      <a:gd name="connsiteX4" fmla="*/ 694563 w 780288"/>
                      <a:gd name="connsiteY4" fmla="*/ 874776 h 1149018"/>
                      <a:gd name="connsiteX5" fmla="*/ 780288 w 780288"/>
                      <a:gd name="connsiteY5" fmla="*/ 1057466 h 1149018"/>
                      <a:gd name="connsiteX6" fmla="*/ 492538 w 780288"/>
                      <a:gd name="connsiteY6" fmla="*/ 1149001 h 1149018"/>
                      <a:gd name="connsiteX7" fmla="*/ 167640 w 780288"/>
                      <a:gd name="connsiteY7" fmla="*/ 802005 h 1149018"/>
                      <a:gd name="connsiteX8" fmla="*/ 167640 w 780288"/>
                      <a:gd name="connsiteY8" fmla="*/ 466058 h 1149018"/>
                      <a:gd name="connsiteX9" fmla="*/ 0 w 780288"/>
                      <a:gd name="connsiteY9" fmla="*/ 466058 h 1149018"/>
                      <a:gd name="connsiteX10" fmla="*/ 0 w 780288"/>
                      <a:gd name="connsiteY10" fmla="*/ 258223 h 1149018"/>
                      <a:gd name="connsiteX11" fmla="*/ 167640 w 780288"/>
                      <a:gd name="connsiteY11" fmla="*/ 258223 h 1149018"/>
                      <a:gd name="connsiteX12" fmla="*/ 167640 w 780288"/>
                      <a:gd name="connsiteY12" fmla="*/ 0 h 1149018"/>
                      <a:gd name="connsiteX13" fmla="*/ 401574 w 780288"/>
                      <a:gd name="connsiteY13" fmla="*/ 0 h 1149018"/>
                      <a:gd name="connsiteX14" fmla="*/ 401574 w 780288"/>
                      <a:gd name="connsiteY14" fmla="*/ 258223 h 1149018"/>
                      <a:gd name="connsiteX15" fmla="*/ 716852 w 780288"/>
                      <a:gd name="connsiteY15" fmla="*/ 258223 h 1149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780288" h="1149018">
                        <a:moveTo>
                          <a:pt x="716471" y="466058"/>
                        </a:moveTo>
                        <a:lnTo>
                          <a:pt x="401384" y="466058"/>
                        </a:lnTo>
                        <a:lnTo>
                          <a:pt x="401384" y="783241"/>
                        </a:lnTo>
                        <a:cubicBezTo>
                          <a:pt x="401384" y="891635"/>
                          <a:pt x="458534" y="931164"/>
                          <a:pt x="531495" y="931164"/>
                        </a:cubicBezTo>
                        <a:cubicBezTo>
                          <a:pt x="587121" y="931164"/>
                          <a:pt x="647224" y="903351"/>
                          <a:pt x="694563" y="874776"/>
                        </a:cubicBezTo>
                        <a:lnTo>
                          <a:pt x="780288" y="1057466"/>
                        </a:lnTo>
                        <a:cubicBezTo>
                          <a:pt x="696563" y="1117835"/>
                          <a:pt x="595751" y="1149896"/>
                          <a:pt x="492538" y="1149001"/>
                        </a:cubicBezTo>
                        <a:cubicBezTo>
                          <a:pt x="277082" y="1149001"/>
                          <a:pt x="167640" y="1027271"/>
                          <a:pt x="167640" y="802005"/>
                        </a:cubicBezTo>
                        <a:lnTo>
                          <a:pt x="167640" y="466058"/>
                        </a:lnTo>
                        <a:lnTo>
                          <a:pt x="0" y="466058"/>
                        </a:lnTo>
                        <a:lnTo>
                          <a:pt x="0" y="258223"/>
                        </a:lnTo>
                        <a:lnTo>
                          <a:pt x="167640" y="258223"/>
                        </a:lnTo>
                        <a:lnTo>
                          <a:pt x="167640" y="0"/>
                        </a:lnTo>
                        <a:lnTo>
                          <a:pt x="401574" y="0"/>
                        </a:lnTo>
                        <a:lnTo>
                          <a:pt x="401574" y="258223"/>
                        </a:lnTo>
                        <a:lnTo>
                          <a:pt x="716852" y="258223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LID4096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EC852F5E-5088-EE4D-F200-0AD7EDEFD149}"/>
                  </a:ext>
                </a:extLst>
              </p:cNvPr>
              <p:cNvGrpSpPr/>
              <p:nvPr/>
            </p:nvGrpSpPr>
            <p:grpSpPr>
              <a:xfrm>
                <a:off x="546522" y="2021456"/>
                <a:ext cx="3998676" cy="773952"/>
                <a:chOff x="3696232" y="3672384"/>
                <a:chExt cx="4799535" cy="928960"/>
              </a:xfrm>
              <a:gradFill>
                <a:gsLst>
                  <a:gs pos="0">
                    <a:srgbClr val="FAB302"/>
                  </a:gs>
                  <a:gs pos="100000">
                    <a:srgbClr val="E9196C"/>
                  </a:gs>
                </a:gsLst>
                <a:lin ang="0" scaled="0"/>
              </a:gradFill>
            </p:grpSpPr>
            <p:sp>
              <p:nvSpPr>
                <p:cNvPr id="21" name="Freeform: Shape 48">
                  <a:extLst>
                    <a:ext uri="{FF2B5EF4-FFF2-40B4-BE49-F238E27FC236}">
                      <a16:creationId xmlns:a16="http://schemas.microsoft.com/office/drawing/2014/main" id="{BC378D48-5231-3AE1-79DD-7E75C6FF56A0}"/>
                    </a:ext>
                  </a:extLst>
                </p:cNvPr>
                <p:cNvSpPr/>
                <p:nvPr/>
              </p:nvSpPr>
              <p:spPr>
                <a:xfrm>
                  <a:off x="5534491" y="3674169"/>
                  <a:ext cx="662236" cy="666051"/>
                </a:xfrm>
                <a:custGeom>
                  <a:avLst/>
                  <a:gdLst>
                    <a:gd name="connsiteX0" fmla="*/ 463678 w 909162"/>
                    <a:gd name="connsiteY0" fmla="*/ 217646 h 914400"/>
                    <a:gd name="connsiteX1" fmla="*/ 239459 w 909162"/>
                    <a:gd name="connsiteY1" fmla="*/ 457200 h 914400"/>
                    <a:gd name="connsiteX2" fmla="*/ 463678 w 909162"/>
                    <a:gd name="connsiteY2" fmla="*/ 696658 h 914400"/>
                    <a:gd name="connsiteX3" fmla="*/ 687706 w 909162"/>
                    <a:gd name="connsiteY3" fmla="*/ 457200 h 914400"/>
                    <a:gd name="connsiteX4" fmla="*/ 463678 w 909162"/>
                    <a:gd name="connsiteY4" fmla="*/ 217646 h 914400"/>
                    <a:gd name="connsiteX5" fmla="*/ 420148 w 909162"/>
                    <a:gd name="connsiteY5" fmla="*/ 0 h 914400"/>
                    <a:gd name="connsiteX6" fmla="*/ 680181 w 909162"/>
                    <a:gd name="connsiteY6" fmla="*/ 119729 h 914400"/>
                    <a:gd name="connsiteX7" fmla="*/ 680181 w 909162"/>
                    <a:gd name="connsiteY7" fmla="*/ 24479 h 914400"/>
                    <a:gd name="connsiteX8" fmla="*/ 908781 w 909162"/>
                    <a:gd name="connsiteY8" fmla="*/ 24479 h 914400"/>
                    <a:gd name="connsiteX9" fmla="*/ 909162 w 909162"/>
                    <a:gd name="connsiteY9" fmla="*/ 892302 h 914400"/>
                    <a:gd name="connsiteX10" fmla="*/ 680562 w 909162"/>
                    <a:gd name="connsiteY10" fmla="*/ 892302 h 914400"/>
                    <a:gd name="connsiteX11" fmla="*/ 680562 w 909162"/>
                    <a:gd name="connsiteY11" fmla="*/ 796480 h 914400"/>
                    <a:gd name="connsiteX12" fmla="*/ 420529 w 909162"/>
                    <a:gd name="connsiteY12" fmla="*/ 914400 h 914400"/>
                    <a:gd name="connsiteX13" fmla="*/ 0 w 909162"/>
                    <a:gd name="connsiteY13" fmla="*/ 457200 h 914400"/>
                    <a:gd name="connsiteX14" fmla="*/ 420148 w 909162"/>
                    <a:gd name="connsiteY14" fmla="*/ 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09162" h="914400">
                      <a:moveTo>
                        <a:pt x="463678" y="217646"/>
                      </a:moveTo>
                      <a:cubicBezTo>
                        <a:pt x="326327" y="217932"/>
                        <a:pt x="239459" y="324993"/>
                        <a:pt x="239459" y="457200"/>
                      </a:cubicBezTo>
                      <a:cubicBezTo>
                        <a:pt x="239459" y="589692"/>
                        <a:pt x="326327" y="696658"/>
                        <a:pt x="463678" y="696658"/>
                      </a:cubicBezTo>
                      <a:cubicBezTo>
                        <a:pt x="597028" y="696658"/>
                        <a:pt x="687706" y="593978"/>
                        <a:pt x="687706" y="457200"/>
                      </a:cubicBezTo>
                      <a:cubicBezTo>
                        <a:pt x="687706" y="320421"/>
                        <a:pt x="597123" y="217646"/>
                        <a:pt x="463678" y="217646"/>
                      </a:cubicBezTo>
                      <a:close/>
                      <a:moveTo>
                        <a:pt x="420148" y="0"/>
                      </a:moveTo>
                      <a:cubicBezTo>
                        <a:pt x="539972" y="0"/>
                        <a:pt x="622840" y="48387"/>
                        <a:pt x="680181" y="119729"/>
                      </a:cubicBezTo>
                      <a:lnTo>
                        <a:pt x="680181" y="24479"/>
                      </a:lnTo>
                      <a:lnTo>
                        <a:pt x="908781" y="24479"/>
                      </a:lnTo>
                      <a:lnTo>
                        <a:pt x="909162" y="892302"/>
                      </a:lnTo>
                      <a:lnTo>
                        <a:pt x="680562" y="892302"/>
                      </a:lnTo>
                      <a:lnTo>
                        <a:pt x="680562" y="796480"/>
                      </a:lnTo>
                      <a:cubicBezTo>
                        <a:pt x="624078" y="866775"/>
                        <a:pt x="539782" y="914400"/>
                        <a:pt x="420529" y="914400"/>
                      </a:cubicBezTo>
                      <a:cubicBezTo>
                        <a:pt x="180499" y="914400"/>
                        <a:pt x="0" y="718185"/>
                        <a:pt x="0" y="457200"/>
                      </a:cubicBezTo>
                      <a:cubicBezTo>
                        <a:pt x="0" y="196215"/>
                        <a:pt x="180975" y="0"/>
                        <a:pt x="420148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Graphic 71">
                  <a:extLst>
                    <a:ext uri="{FF2B5EF4-FFF2-40B4-BE49-F238E27FC236}">
                      <a16:creationId xmlns:a16="http://schemas.microsoft.com/office/drawing/2014/main" id="{CF4965E5-6CA3-ECBB-833F-C1674421E72A}"/>
                    </a:ext>
                  </a:extLst>
                </p:cNvPr>
                <p:cNvSpPr/>
                <p:nvPr/>
              </p:nvSpPr>
              <p:spPr>
                <a:xfrm>
                  <a:off x="4442787" y="3672384"/>
                  <a:ext cx="1025787" cy="649123"/>
                </a:xfrm>
                <a:custGeom>
                  <a:avLst/>
                  <a:gdLst>
                    <a:gd name="connsiteX0" fmla="*/ 1025148 w 1025787"/>
                    <a:gd name="connsiteY0" fmla="*/ 245719 h 649123"/>
                    <a:gd name="connsiteX1" fmla="*/ 1025148 w 1025787"/>
                    <a:gd name="connsiteY1" fmla="*/ 648472 h 649123"/>
                    <a:gd name="connsiteX2" fmla="*/ 855305 w 1025787"/>
                    <a:gd name="connsiteY2" fmla="*/ 648472 h 649123"/>
                    <a:gd name="connsiteX3" fmla="*/ 855305 w 1025787"/>
                    <a:gd name="connsiteY3" fmla="*/ 300807 h 649123"/>
                    <a:gd name="connsiteX4" fmla="*/ 731877 w 1025787"/>
                    <a:gd name="connsiteY4" fmla="*/ 159271 h 649123"/>
                    <a:gd name="connsiteX5" fmla="*/ 597973 w 1025787"/>
                    <a:gd name="connsiteY5" fmla="*/ 302194 h 649123"/>
                    <a:gd name="connsiteX6" fmla="*/ 597973 w 1025787"/>
                    <a:gd name="connsiteY6" fmla="*/ 648749 h 649123"/>
                    <a:gd name="connsiteX7" fmla="*/ 428200 w 1025787"/>
                    <a:gd name="connsiteY7" fmla="*/ 648749 h 649123"/>
                    <a:gd name="connsiteX8" fmla="*/ 428200 w 1025787"/>
                    <a:gd name="connsiteY8" fmla="*/ 300807 h 649123"/>
                    <a:gd name="connsiteX9" fmla="*/ 304772 w 1025787"/>
                    <a:gd name="connsiteY9" fmla="*/ 159271 h 649123"/>
                    <a:gd name="connsiteX10" fmla="*/ 170868 w 1025787"/>
                    <a:gd name="connsiteY10" fmla="*/ 302194 h 649123"/>
                    <a:gd name="connsiteX11" fmla="*/ 170868 w 1025787"/>
                    <a:gd name="connsiteY11" fmla="*/ 648749 h 649123"/>
                    <a:gd name="connsiteX12" fmla="*/ -224 w 1025787"/>
                    <a:gd name="connsiteY12" fmla="*/ 648749 h 649123"/>
                    <a:gd name="connsiteX13" fmla="*/ -224 w 1025787"/>
                    <a:gd name="connsiteY13" fmla="*/ 16209 h 649123"/>
                    <a:gd name="connsiteX14" fmla="*/ 165595 w 1025787"/>
                    <a:gd name="connsiteY14" fmla="*/ 16209 h 649123"/>
                    <a:gd name="connsiteX15" fmla="*/ 165595 w 1025787"/>
                    <a:gd name="connsiteY15" fmla="*/ 91001 h 649123"/>
                    <a:gd name="connsiteX16" fmla="*/ 351743 w 1025787"/>
                    <a:gd name="connsiteY16" fmla="*/ -373 h 649123"/>
                    <a:gd name="connsiteX17" fmla="*/ 560716 w 1025787"/>
                    <a:gd name="connsiteY17" fmla="*/ 108068 h 649123"/>
                    <a:gd name="connsiteX18" fmla="*/ 775795 w 1025787"/>
                    <a:gd name="connsiteY18" fmla="*/ -373 h 649123"/>
                    <a:gd name="connsiteX19" fmla="*/ 1025564 w 1025787"/>
                    <a:gd name="connsiteY19" fmla="*/ 245996 h 649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025787" h="649123">
                      <a:moveTo>
                        <a:pt x="1025148" y="245719"/>
                      </a:moveTo>
                      <a:lnTo>
                        <a:pt x="1025148" y="648472"/>
                      </a:lnTo>
                      <a:lnTo>
                        <a:pt x="855305" y="648472"/>
                      </a:lnTo>
                      <a:lnTo>
                        <a:pt x="855305" y="300807"/>
                      </a:lnTo>
                      <a:cubicBezTo>
                        <a:pt x="855305" y="209502"/>
                        <a:pt x="808959" y="159271"/>
                        <a:pt x="731877" y="159271"/>
                      </a:cubicBezTo>
                      <a:cubicBezTo>
                        <a:pt x="658681" y="159271"/>
                        <a:pt x="597973" y="206866"/>
                        <a:pt x="597973" y="302194"/>
                      </a:cubicBezTo>
                      <a:lnTo>
                        <a:pt x="597973" y="648749"/>
                      </a:lnTo>
                      <a:lnTo>
                        <a:pt x="428200" y="648749"/>
                      </a:lnTo>
                      <a:lnTo>
                        <a:pt x="428200" y="300807"/>
                      </a:lnTo>
                      <a:cubicBezTo>
                        <a:pt x="428200" y="209502"/>
                        <a:pt x="382409" y="159271"/>
                        <a:pt x="304772" y="159271"/>
                      </a:cubicBezTo>
                      <a:cubicBezTo>
                        <a:pt x="231576" y="159271"/>
                        <a:pt x="170868" y="206866"/>
                        <a:pt x="170868" y="302194"/>
                      </a:cubicBezTo>
                      <a:lnTo>
                        <a:pt x="170868" y="648749"/>
                      </a:lnTo>
                      <a:lnTo>
                        <a:pt x="-224" y="648749"/>
                      </a:lnTo>
                      <a:lnTo>
                        <a:pt x="-224" y="16209"/>
                      </a:lnTo>
                      <a:lnTo>
                        <a:pt x="165595" y="16209"/>
                      </a:lnTo>
                      <a:lnTo>
                        <a:pt x="165595" y="91001"/>
                      </a:lnTo>
                      <a:cubicBezTo>
                        <a:pt x="210623" y="23840"/>
                        <a:pt x="279934" y="-373"/>
                        <a:pt x="351743" y="-373"/>
                      </a:cubicBezTo>
                      <a:cubicBezTo>
                        <a:pt x="443116" y="-373"/>
                        <a:pt x="518255" y="40769"/>
                        <a:pt x="560716" y="108068"/>
                      </a:cubicBezTo>
                      <a:cubicBezTo>
                        <a:pt x="609699" y="27656"/>
                        <a:pt x="692539" y="-373"/>
                        <a:pt x="775795" y="-373"/>
                      </a:cubicBezTo>
                      <a:cubicBezTo>
                        <a:pt x="924685" y="-720"/>
                        <a:pt x="1025564" y="99187"/>
                        <a:pt x="1025564" y="245996"/>
                      </a:cubicBezTo>
                      <a:close/>
                    </a:path>
                  </a:pathLst>
                </a:custGeom>
                <a:grpFill/>
                <a:ln w="68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" name="Graphic 76">
                  <a:extLst>
                    <a:ext uri="{FF2B5EF4-FFF2-40B4-BE49-F238E27FC236}">
                      <a16:creationId xmlns:a16="http://schemas.microsoft.com/office/drawing/2014/main" id="{209C2628-C539-1670-2028-31AF4462C838}"/>
                    </a:ext>
                  </a:extLst>
                </p:cNvPr>
                <p:cNvSpPr/>
                <p:nvPr/>
              </p:nvSpPr>
              <p:spPr>
                <a:xfrm>
                  <a:off x="6281207" y="3693830"/>
                  <a:ext cx="554348" cy="632262"/>
                </a:xfrm>
                <a:custGeom>
                  <a:avLst/>
                  <a:gdLst>
                    <a:gd name="connsiteX0" fmla="*/ 546578 w 554348"/>
                    <a:gd name="connsiteY0" fmla="*/ 124468 h 632262"/>
                    <a:gd name="connsiteX1" fmla="*/ 234922 w 554348"/>
                    <a:gd name="connsiteY1" fmla="*/ 480251 h 632262"/>
                    <a:gd name="connsiteX2" fmla="*/ 554348 w 554348"/>
                    <a:gd name="connsiteY2" fmla="*/ 480251 h 632262"/>
                    <a:gd name="connsiteX3" fmla="*/ 554348 w 554348"/>
                    <a:gd name="connsiteY3" fmla="*/ 632263 h 632262"/>
                    <a:gd name="connsiteX4" fmla="*/ 0 w 554348"/>
                    <a:gd name="connsiteY4" fmla="*/ 632263 h 632262"/>
                    <a:gd name="connsiteX5" fmla="*/ 0 w 554348"/>
                    <a:gd name="connsiteY5" fmla="*/ 509529 h 632262"/>
                    <a:gd name="connsiteX6" fmla="*/ 318941 w 554348"/>
                    <a:gd name="connsiteY6" fmla="*/ 151527 h 632262"/>
                    <a:gd name="connsiteX7" fmla="*/ 11101 w 554348"/>
                    <a:gd name="connsiteY7" fmla="*/ 151527 h 632262"/>
                    <a:gd name="connsiteX8" fmla="*/ 11101 w 554348"/>
                    <a:gd name="connsiteY8" fmla="*/ 0 h 632262"/>
                    <a:gd name="connsiteX9" fmla="*/ 546578 w 554348"/>
                    <a:gd name="connsiteY9" fmla="*/ 0 h 632262"/>
                    <a:gd name="connsiteX10" fmla="*/ 546578 w 554348"/>
                    <a:gd name="connsiteY10" fmla="*/ 124468 h 632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4348" h="632262">
                      <a:moveTo>
                        <a:pt x="546578" y="124468"/>
                      </a:moveTo>
                      <a:lnTo>
                        <a:pt x="234922" y="480251"/>
                      </a:lnTo>
                      <a:lnTo>
                        <a:pt x="554348" y="480251"/>
                      </a:lnTo>
                      <a:lnTo>
                        <a:pt x="554348" y="632263"/>
                      </a:lnTo>
                      <a:lnTo>
                        <a:pt x="0" y="632263"/>
                      </a:lnTo>
                      <a:lnTo>
                        <a:pt x="0" y="509529"/>
                      </a:lnTo>
                      <a:lnTo>
                        <a:pt x="318941" y="151527"/>
                      </a:lnTo>
                      <a:lnTo>
                        <a:pt x="11101" y="151527"/>
                      </a:lnTo>
                      <a:lnTo>
                        <a:pt x="11101" y="0"/>
                      </a:lnTo>
                      <a:lnTo>
                        <a:pt x="546578" y="0"/>
                      </a:lnTo>
                      <a:lnTo>
                        <a:pt x="546578" y="124468"/>
                      </a:lnTo>
                      <a:close/>
                    </a:path>
                  </a:pathLst>
                </a:custGeom>
                <a:grpFill/>
                <a:ln w="6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Graphic 78">
                  <a:extLst>
                    <a:ext uri="{FF2B5EF4-FFF2-40B4-BE49-F238E27FC236}">
                      <a16:creationId xmlns:a16="http://schemas.microsoft.com/office/drawing/2014/main" id="{B8915602-C569-1C03-3D6A-51715DE73B0F}"/>
                    </a:ext>
                  </a:extLst>
                </p:cNvPr>
                <p:cNvSpPr/>
                <p:nvPr/>
              </p:nvSpPr>
              <p:spPr>
                <a:xfrm>
                  <a:off x="7180657" y="3675147"/>
                  <a:ext cx="598266" cy="649123"/>
                </a:xfrm>
                <a:custGeom>
                  <a:avLst/>
                  <a:gdLst>
                    <a:gd name="connsiteX0" fmla="*/ 597457 w 598266"/>
                    <a:gd name="connsiteY0" fmla="*/ 245719 h 649123"/>
                    <a:gd name="connsiteX1" fmla="*/ 597457 w 598266"/>
                    <a:gd name="connsiteY1" fmla="*/ 648472 h 649123"/>
                    <a:gd name="connsiteX2" fmla="*/ 427545 w 598266"/>
                    <a:gd name="connsiteY2" fmla="*/ 648472 h 649123"/>
                    <a:gd name="connsiteX3" fmla="*/ 427545 w 598266"/>
                    <a:gd name="connsiteY3" fmla="*/ 300807 h 649123"/>
                    <a:gd name="connsiteX4" fmla="*/ 304117 w 598266"/>
                    <a:gd name="connsiteY4" fmla="*/ 159271 h 649123"/>
                    <a:gd name="connsiteX5" fmla="*/ 170213 w 598266"/>
                    <a:gd name="connsiteY5" fmla="*/ 302194 h 649123"/>
                    <a:gd name="connsiteX6" fmla="*/ 170213 w 598266"/>
                    <a:gd name="connsiteY6" fmla="*/ 648749 h 649123"/>
                    <a:gd name="connsiteX7" fmla="*/ -254 w 598266"/>
                    <a:gd name="connsiteY7" fmla="*/ 648749 h 649123"/>
                    <a:gd name="connsiteX8" fmla="*/ -254 w 598266"/>
                    <a:gd name="connsiteY8" fmla="*/ 16209 h 649123"/>
                    <a:gd name="connsiteX9" fmla="*/ 165565 w 598266"/>
                    <a:gd name="connsiteY9" fmla="*/ 16209 h 649123"/>
                    <a:gd name="connsiteX10" fmla="*/ 165565 w 598266"/>
                    <a:gd name="connsiteY10" fmla="*/ 91001 h 649123"/>
                    <a:gd name="connsiteX11" fmla="*/ 351712 w 598266"/>
                    <a:gd name="connsiteY11" fmla="*/ -373 h 649123"/>
                    <a:gd name="connsiteX12" fmla="*/ 598013 w 598266"/>
                    <a:gd name="connsiteY12" fmla="*/ 245996 h 649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98266" h="649123">
                      <a:moveTo>
                        <a:pt x="597457" y="245719"/>
                      </a:moveTo>
                      <a:lnTo>
                        <a:pt x="597457" y="648472"/>
                      </a:lnTo>
                      <a:lnTo>
                        <a:pt x="427545" y="648472"/>
                      </a:lnTo>
                      <a:lnTo>
                        <a:pt x="427545" y="300807"/>
                      </a:lnTo>
                      <a:cubicBezTo>
                        <a:pt x="427545" y="209502"/>
                        <a:pt x="381823" y="159271"/>
                        <a:pt x="304117" y="159271"/>
                      </a:cubicBezTo>
                      <a:cubicBezTo>
                        <a:pt x="230921" y="159271"/>
                        <a:pt x="170213" y="206866"/>
                        <a:pt x="170213" y="302194"/>
                      </a:cubicBezTo>
                      <a:lnTo>
                        <a:pt x="170213" y="648749"/>
                      </a:lnTo>
                      <a:lnTo>
                        <a:pt x="-254" y="648749"/>
                      </a:lnTo>
                      <a:lnTo>
                        <a:pt x="-254" y="16209"/>
                      </a:lnTo>
                      <a:lnTo>
                        <a:pt x="165565" y="16209"/>
                      </a:lnTo>
                      <a:lnTo>
                        <a:pt x="165565" y="91001"/>
                      </a:lnTo>
                      <a:cubicBezTo>
                        <a:pt x="210731" y="23840"/>
                        <a:pt x="279904" y="-373"/>
                        <a:pt x="351712" y="-373"/>
                      </a:cubicBezTo>
                      <a:cubicBezTo>
                        <a:pt x="495468" y="-720"/>
                        <a:pt x="598013" y="99187"/>
                        <a:pt x="598013" y="245996"/>
                      </a:cubicBezTo>
                      <a:close/>
                    </a:path>
                  </a:pathLst>
                </a:custGeom>
                <a:grpFill/>
                <a:ln w="68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Freeform: Shape 52">
                  <a:extLst>
                    <a:ext uri="{FF2B5EF4-FFF2-40B4-BE49-F238E27FC236}">
                      <a16:creationId xmlns:a16="http://schemas.microsoft.com/office/drawing/2014/main" id="{BBC314C5-3746-85B8-2112-2997AF517851}"/>
                    </a:ext>
                  </a:extLst>
                </p:cNvPr>
                <p:cNvSpPr/>
                <p:nvPr/>
              </p:nvSpPr>
              <p:spPr>
                <a:xfrm>
                  <a:off x="7842205" y="3678933"/>
                  <a:ext cx="653562" cy="922411"/>
                </a:xfrm>
                <a:custGeom>
                  <a:avLst/>
                  <a:gdLst>
                    <a:gd name="connsiteX0" fmla="*/ 458819 w 897255"/>
                    <a:gd name="connsiteY0" fmla="*/ 214217 h 1266349"/>
                    <a:gd name="connsiteX1" fmla="*/ 239744 w 897255"/>
                    <a:gd name="connsiteY1" fmla="*/ 442817 h 1266349"/>
                    <a:gd name="connsiteX2" fmla="*/ 458819 w 897255"/>
                    <a:gd name="connsiteY2" fmla="*/ 670465 h 1266349"/>
                    <a:gd name="connsiteX3" fmla="*/ 676465 w 897255"/>
                    <a:gd name="connsiteY3" fmla="*/ 442817 h 1266349"/>
                    <a:gd name="connsiteX4" fmla="*/ 458819 w 897255"/>
                    <a:gd name="connsiteY4" fmla="*/ 214217 h 1266349"/>
                    <a:gd name="connsiteX5" fmla="*/ 400050 w 897255"/>
                    <a:gd name="connsiteY5" fmla="*/ 0 h 1266349"/>
                    <a:gd name="connsiteX6" fmla="*/ 618742 w 897255"/>
                    <a:gd name="connsiteY6" fmla="*/ 70161 h 1266349"/>
                    <a:gd name="connsiteX7" fmla="*/ 667702 w 897255"/>
                    <a:gd name="connsiteY7" fmla="*/ 119157 h 1266349"/>
                    <a:gd name="connsiteX8" fmla="*/ 667702 w 897255"/>
                    <a:gd name="connsiteY8" fmla="*/ 119349 h 1266349"/>
                    <a:gd name="connsiteX9" fmla="*/ 668655 w 897255"/>
                    <a:gd name="connsiteY9" fmla="*/ 120111 h 1266349"/>
                    <a:gd name="connsiteX10" fmla="*/ 667702 w 897255"/>
                    <a:gd name="connsiteY10" fmla="*/ 119157 h 1266349"/>
                    <a:gd name="connsiteX11" fmla="*/ 667702 w 897255"/>
                    <a:gd name="connsiteY11" fmla="*/ 22860 h 1266349"/>
                    <a:gd name="connsiteX12" fmla="*/ 897255 w 897255"/>
                    <a:gd name="connsiteY12" fmla="*/ 22860 h 1266349"/>
                    <a:gd name="connsiteX13" fmla="*/ 897255 w 897255"/>
                    <a:gd name="connsiteY13" fmla="*/ 819150 h 1266349"/>
                    <a:gd name="connsiteX14" fmla="*/ 428339 w 897255"/>
                    <a:gd name="connsiteY14" fmla="*/ 1266349 h 1266349"/>
                    <a:gd name="connsiteX15" fmla="*/ 48196 w 897255"/>
                    <a:gd name="connsiteY15" fmla="*/ 1161574 h 1266349"/>
                    <a:gd name="connsiteX16" fmla="*/ 131540 w 897255"/>
                    <a:gd name="connsiteY16" fmla="*/ 971074 h 1266349"/>
                    <a:gd name="connsiteX17" fmla="*/ 418433 w 897255"/>
                    <a:gd name="connsiteY17" fmla="*/ 1059847 h 1266349"/>
                    <a:gd name="connsiteX18" fmla="*/ 666083 w 897255"/>
                    <a:gd name="connsiteY18" fmla="*/ 829533 h 1266349"/>
                    <a:gd name="connsiteX19" fmla="*/ 666083 w 897255"/>
                    <a:gd name="connsiteY19" fmla="*/ 768668 h 1266349"/>
                    <a:gd name="connsiteX20" fmla="*/ 398907 w 897255"/>
                    <a:gd name="connsiteY20" fmla="*/ 886016 h 1266349"/>
                    <a:gd name="connsiteX21" fmla="*/ 0 w 897255"/>
                    <a:gd name="connsiteY21" fmla="*/ 443675 h 1266349"/>
                    <a:gd name="connsiteX22" fmla="*/ 400050 w 897255"/>
                    <a:gd name="connsiteY22" fmla="*/ 0 h 1266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897255" h="1266349">
                      <a:moveTo>
                        <a:pt x="458819" y="214217"/>
                      </a:moveTo>
                      <a:cubicBezTo>
                        <a:pt x="325469" y="214217"/>
                        <a:pt x="239744" y="316707"/>
                        <a:pt x="239744" y="442817"/>
                      </a:cubicBezTo>
                      <a:cubicBezTo>
                        <a:pt x="239744" y="568167"/>
                        <a:pt x="325469" y="670465"/>
                        <a:pt x="458819" y="670465"/>
                      </a:cubicBezTo>
                      <a:cubicBezTo>
                        <a:pt x="588645" y="670465"/>
                        <a:pt x="676465" y="571786"/>
                        <a:pt x="676465" y="442817"/>
                      </a:cubicBezTo>
                      <a:cubicBezTo>
                        <a:pt x="676465" y="313849"/>
                        <a:pt x="588645" y="214217"/>
                        <a:pt x="458819" y="214217"/>
                      </a:cubicBezTo>
                      <a:close/>
                      <a:moveTo>
                        <a:pt x="400050" y="0"/>
                      </a:moveTo>
                      <a:cubicBezTo>
                        <a:pt x="490561" y="0"/>
                        <a:pt x="563177" y="25986"/>
                        <a:pt x="618742" y="70161"/>
                      </a:cubicBezTo>
                      <a:lnTo>
                        <a:pt x="667702" y="119157"/>
                      </a:lnTo>
                      <a:lnTo>
                        <a:pt x="667702" y="119349"/>
                      </a:lnTo>
                      <a:lnTo>
                        <a:pt x="668655" y="120111"/>
                      </a:lnTo>
                      <a:lnTo>
                        <a:pt x="667702" y="119157"/>
                      </a:lnTo>
                      <a:lnTo>
                        <a:pt x="667702" y="22860"/>
                      </a:lnTo>
                      <a:lnTo>
                        <a:pt x="897255" y="22860"/>
                      </a:lnTo>
                      <a:lnTo>
                        <a:pt x="897255" y="819150"/>
                      </a:lnTo>
                      <a:cubicBezTo>
                        <a:pt x="897255" y="1097852"/>
                        <a:pt x="715232" y="1266349"/>
                        <a:pt x="428339" y="1266349"/>
                      </a:cubicBezTo>
                      <a:cubicBezTo>
                        <a:pt x="291465" y="1266349"/>
                        <a:pt x="145923" y="1230630"/>
                        <a:pt x="48196" y="1161574"/>
                      </a:cubicBezTo>
                      <a:lnTo>
                        <a:pt x="131540" y="971074"/>
                      </a:lnTo>
                      <a:cubicBezTo>
                        <a:pt x="216179" y="1028615"/>
                        <a:pt x="316087" y="1059533"/>
                        <a:pt x="418433" y="1059847"/>
                      </a:cubicBezTo>
                      <a:cubicBezTo>
                        <a:pt x="563784" y="1059847"/>
                        <a:pt x="666083" y="979266"/>
                        <a:pt x="666083" y="829533"/>
                      </a:cubicBezTo>
                      <a:lnTo>
                        <a:pt x="666083" y="768668"/>
                      </a:lnTo>
                      <a:cubicBezTo>
                        <a:pt x="606838" y="841249"/>
                        <a:pt x="519017" y="886016"/>
                        <a:pt x="398907" y="886016"/>
                      </a:cubicBezTo>
                      <a:cubicBezTo>
                        <a:pt x="188309" y="886016"/>
                        <a:pt x="0" y="709803"/>
                        <a:pt x="0" y="443675"/>
                      </a:cubicBezTo>
                      <a:cubicBezTo>
                        <a:pt x="0" y="177546"/>
                        <a:pt x="188309" y="0"/>
                        <a:pt x="400050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Freeform: Shape 53">
                  <a:extLst>
                    <a:ext uri="{FF2B5EF4-FFF2-40B4-BE49-F238E27FC236}">
                      <a16:creationId xmlns:a16="http://schemas.microsoft.com/office/drawing/2014/main" id="{16541A4A-96E9-761C-C020-B3684B3A632C}"/>
                    </a:ext>
                  </a:extLst>
                </p:cNvPr>
                <p:cNvSpPr/>
                <p:nvPr/>
              </p:nvSpPr>
              <p:spPr>
                <a:xfrm>
                  <a:off x="3696232" y="3674169"/>
                  <a:ext cx="662236" cy="666051"/>
                </a:xfrm>
                <a:custGeom>
                  <a:avLst/>
                  <a:gdLst>
                    <a:gd name="connsiteX0" fmla="*/ 463678 w 909162"/>
                    <a:gd name="connsiteY0" fmla="*/ 217646 h 914400"/>
                    <a:gd name="connsiteX1" fmla="*/ 239459 w 909162"/>
                    <a:gd name="connsiteY1" fmla="*/ 457200 h 914400"/>
                    <a:gd name="connsiteX2" fmla="*/ 463678 w 909162"/>
                    <a:gd name="connsiteY2" fmla="*/ 696658 h 914400"/>
                    <a:gd name="connsiteX3" fmla="*/ 687706 w 909162"/>
                    <a:gd name="connsiteY3" fmla="*/ 457200 h 914400"/>
                    <a:gd name="connsiteX4" fmla="*/ 463678 w 909162"/>
                    <a:gd name="connsiteY4" fmla="*/ 217646 h 914400"/>
                    <a:gd name="connsiteX5" fmla="*/ 420148 w 909162"/>
                    <a:gd name="connsiteY5" fmla="*/ 0 h 914400"/>
                    <a:gd name="connsiteX6" fmla="*/ 680181 w 909162"/>
                    <a:gd name="connsiteY6" fmla="*/ 119729 h 914400"/>
                    <a:gd name="connsiteX7" fmla="*/ 680181 w 909162"/>
                    <a:gd name="connsiteY7" fmla="*/ 24479 h 914400"/>
                    <a:gd name="connsiteX8" fmla="*/ 908781 w 909162"/>
                    <a:gd name="connsiteY8" fmla="*/ 24479 h 914400"/>
                    <a:gd name="connsiteX9" fmla="*/ 909162 w 909162"/>
                    <a:gd name="connsiteY9" fmla="*/ 892302 h 914400"/>
                    <a:gd name="connsiteX10" fmla="*/ 680562 w 909162"/>
                    <a:gd name="connsiteY10" fmla="*/ 892302 h 914400"/>
                    <a:gd name="connsiteX11" fmla="*/ 680562 w 909162"/>
                    <a:gd name="connsiteY11" fmla="*/ 796480 h 914400"/>
                    <a:gd name="connsiteX12" fmla="*/ 420529 w 909162"/>
                    <a:gd name="connsiteY12" fmla="*/ 914400 h 914400"/>
                    <a:gd name="connsiteX13" fmla="*/ 0 w 909162"/>
                    <a:gd name="connsiteY13" fmla="*/ 457200 h 914400"/>
                    <a:gd name="connsiteX14" fmla="*/ 420148 w 909162"/>
                    <a:gd name="connsiteY14" fmla="*/ 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09162" h="914400">
                      <a:moveTo>
                        <a:pt x="463678" y="217646"/>
                      </a:moveTo>
                      <a:cubicBezTo>
                        <a:pt x="326327" y="217932"/>
                        <a:pt x="239459" y="324993"/>
                        <a:pt x="239459" y="457200"/>
                      </a:cubicBezTo>
                      <a:cubicBezTo>
                        <a:pt x="239459" y="589692"/>
                        <a:pt x="326327" y="696658"/>
                        <a:pt x="463678" y="696658"/>
                      </a:cubicBezTo>
                      <a:cubicBezTo>
                        <a:pt x="597028" y="696658"/>
                        <a:pt x="687706" y="593978"/>
                        <a:pt x="687706" y="457200"/>
                      </a:cubicBezTo>
                      <a:cubicBezTo>
                        <a:pt x="687706" y="320421"/>
                        <a:pt x="597123" y="217646"/>
                        <a:pt x="463678" y="217646"/>
                      </a:cubicBezTo>
                      <a:close/>
                      <a:moveTo>
                        <a:pt x="420148" y="0"/>
                      </a:moveTo>
                      <a:cubicBezTo>
                        <a:pt x="539972" y="0"/>
                        <a:pt x="622840" y="48387"/>
                        <a:pt x="680181" y="119729"/>
                      </a:cubicBezTo>
                      <a:lnTo>
                        <a:pt x="680181" y="24479"/>
                      </a:lnTo>
                      <a:lnTo>
                        <a:pt x="908781" y="24479"/>
                      </a:lnTo>
                      <a:lnTo>
                        <a:pt x="909162" y="892302"/>
                      </a:lnTo>
                      <a:lnTo>
                        <a:pt x="680562" y="892302"/>
                      </a:lnTo>
                      <a:lnTo>
                        <a:pt x="680562" y="796480"/>
                      </a:lnTo>
                      <a:cubicBezTo>
                        <a:pt x="624078" y="866775"/>
                        <a:pt x="539782" y="914400"/>
                        <a:pt x="420529" y="914400"/>
                      </a:cubicBezTo>
                      <a:cubicBezTo>
                        <a:pt x="180499" y="914400"/>
                        <a:pt x="0" y="718185"/>
                        <a:pt x="0" y="457200"/>
                      </a:cubicBezTo>
                      <a:cubicBezTo>
                        <a:pt x="0" y="196215"/>
                        <a:pt x="180975" y="0"/>
                        <a:pt x="420148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Graphic 87">
                  <a:extLst>
                    <a:ext uri="{FF2B5EF4-FFF2-40B4-BE49-F238E27FC236}">
                      <a16:creationId xmlns:a16="http://schemas.microsoft.com/office/drawing/2014/main" id="{B0E0C777-9CAC-5958-47F7-AB5CD6510E92}"/>
                    </a:ext>
                  </a:extLst>
                </p:cNvPr>
                <p:cNvSpPr/>
                <p:nvPr/>
              </p:nvSpPr>
              <p:spPr>
                <a:xfrm>
                  <a:off x="6918489" y="3691091"/>
                  <a:ext cx="171276" cy="635005"/>
                </a:xfrm>
                <a:custGeom>
                  <a:avLst/>
                  <a:gdLst>
                    <a:gd name="connsiteX0" fmla="*/ 0 w 171276"/>
                    <a:gd name="connsiteY0" fmla="*/ 0 h 635005"/>
                    <a:gd name="connsiteX1" fmla="*/ 171276 w 171276"/>
                    <a:gd name="connsiteY1" fmla="*/ 0 h 635005"/>
                    <a:gd name="connsiteX2" fmla="*/ 171276 w 171276"/>
                    <a:gd name="connsiteY2" fmla="*/ 635006 h 635005"/>
                    <a:gd name="connsiteX3" fmla="*/ 0 w 171276"/>
                    <a:gd name="connsiteY3" fmla="*/ 635006 h 635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1276" h="635005">
                      <a:moveTo>
                        <a:pt x="0" y="0"/>
                      </a:moveTo>
                      <a:lnTo>
                        <a:pt x="171276" y="0"/>
                      </a:lnTo>
                      <a:lnTo>
                        <a:pt x="171276" y="635006"/>
                      </a:lnTo>
                      <a:lnTo>
                        <a:pt x="0" y="635006"/>
                      </a:lnTo>
                      <a:close/>
                    </a:path>
                  </a:pathLst>
                </a:custGeom>
                <a:grpFill/>
                <a:ln w="68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" name="Freeform: Shape 55">
                <a:extLst>
                  <a:ext uri="{FF2B5EF4-FFF2-40B4-BE49-F238E27FC236}">
                    <a16:creationId xmlns:a16="http://schemas.microsoft.com/office/drawing/2014/main" id="{02A4E990-EB71-67A6-7AD2-C49C55AD6E51}"/>
                  </a:ext>
                </a:extLst>
              </p:cNvPr>
              <p:cNvSpPr/>
              <p:nvPr/>
            </p:nvSpPr>
            <p:spPr>
              <a:xfrm>
                <a:off x="3214538" y="1790952"/>
                <a:ext cx="180966" cy="180931"/>
              </a:xfrm>
              <a:custGeom>
                <a:avLst/>
                <a:gdLst>
                  <a:gd name="connsiteX0" fmla="*/ 298889 w 298984"/>
                  <a:gd name="connsiteY0" fmla="*/ 150524 h 298927"/>
                  <a:gd name="connsiteX1" fmla="*/ 148394 w 298984"/>
                  <a:gd name="connsiteY1" fmla="*/ 298923 h 298927"/>
                  <a:gd name="connsiteX2" fmla="*/ 4 w 298984"/>
                  <a:gd name="connsiteY2" fmla="*/ 148428 h 298927"/>
                  <a:gd name="connsiteX3" fmla="*/ 149156 w 298984"/>
                  <a:gd name="connsiteY3" fmla="*/ 29 h 298927"/>
                  <a:gd name="connsiteX4" fmla="*/ 298984 w 298984"/>
                  <a:gd name="connsiteY4" fmla="*/ 143761 h 298927"/>
                  <a:gd name="connsiteX5" fmla="*/ 298984 w 298984"/>
                  <a:gd name="connsiteY5" fmla="*/ 150905 h 298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8984" h="298927">
                    <a:moveTo>
                      <a:pt x="298889" y="150524"/>
                    </a:moveTo>
                    <a:cubicBezTo>
                      <a:pt x="298308" y="233058"/>
                      <a:pt x="230928" y="299495"/>
                      <a:pt x="148394" y="298923"/>
                    </a:cubicBezTo>
                    <a:cubicBezTo>
                      <a:pt x="65860" y="298342"/>
                      <a:pt x="-577" y="230962"/>
                      <a:pt x="4" y="148428"/>
                    </a:cubicBezTo>
                    <a:cubicBezTo>
                      <a:pt x="575" y="66418"/>
                      <a:pt x="67136" y="191"/>
                      <a:pt x="149156" y="29"/>
                    </a:cubicBezTo>
                    <a:cubicBezTo>
                      <a:pt x="230185" y="-1562"/>
                      <a:pt x="297212" y="62732"/>
                      <a:pt x="298984" y="143761"/>
                    </a:cubicBezTo>
                    <a:cubicBezTo>
                      <a:pt x="298984" y="146142"/>
                      <a:pt x="298984" y="148524"/>
                      <a:pt x="298984" y="150905"/>
                    </a:cubicBezTo>
                    <a:close/>
                  </a:path>
                </a:pathLst>
              </a:custGeom>
              <a:solidFill>
                <a:srgbClr val="F1656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LID4096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A6E64F-EF0E-8582-7C46-D5AD6046B97E}"/>
                </a:ext>
              </a:extLst>
            </p:cNvPr>
            <p:cNvGrpSpPr/>
            <p:nvPr userDrawn="1"/>
          </p:nvGrpSpPr>
          <p:grpSpPr>
            <a:xfrm>
              <a:off x="547918" y="525217"/>
              <a:ext cx="2361450" cy="502036"/>
              <a:chOff x="555787" y="2132764"/>
              <a:chExt cx="1990197" cy="423109"/>
            </a:xfrm>
            <a:solidFill>
              <a:schemeClr val="tx1"/>
            </a:solidFill>
          </p:grpSpPr>
          <p:sp>
            <p:nvSpPr>
              <p:cNvPr id="15" name="Freeform: Shape 19">
                <a:extLst>
                  <a:ext uri="{FF2B5EF4-FFF2-40B4-BE49-F238E27FC236}">
                    <a16:creationId xmlns:a16="http://schemas.microsoft.com/office/drawing/2014/main" id="{49273560-CB6E-6A30-6B28-D2FA823C28F4}"/>
                  </a:ext>
                </a:extLst>
              </p:cNvPr>
              <p:cNvSpPr/>
              <p:nvPr/>
            </p:nvSpPr>
            <p:spPr>
              <a:xfrm>
                <a:off x="555787" y="2132764"/>
                <a:ext cx="427987" cy="423109"/>
              </a:xfrm>
              <a:custGeom>
                <a:avLst/>
                <a:gdLst>
                  <a:gd name="connsiteX0" fmla="*/ 1022017 w 1440964"/>
                  <a:gd name="connsiteY0" fmla="*/ 40027 h 1440964"/>
                  <a:gd name="connsiteX1" fmla="*/ 200134 w 1440964"/>
                  <a:gd name="connsiteY1" fmla="*/ 40027 h 1440964"/>
                  <a:gd name="connsiteX2" fmla="*/ 280187 w 1440964"/>
                  <a:gd name="connsiteY2" fmla="*/ 317546 h 1440964"/>
                  <a:gd name="connsiteX3" fmla="*/ 1022017 w 1440964"/>
                  <a:gd name="connsiteY3" fmla="*/ 317546 h 1440964"/>
                  <a:gd name="connsiteX4" fmla="*/ 1160777 w 1440964"/>
                  <a:gd name="connsiteY4" fmla="*/ 456305 h 1440964"/>
                  <a:gd name="connsiteX5" fmla="*/ 1160777 w 1440964"/>
                  <a:gd name="connsiteY5" fmla="*/ 595065 h 1440964"/>
                  <a:gd name="connsiteX6" fmla="*/ 461642 w 1440964"/>
                  <a:gd name="connsiteY6" fmla="*/ 595065 h 1440964"/>
                  <a:gd name="connsiteX7" fmla="*/ 40027 w 1440964"/>
                  <a:gd name="connsiteY7" fmla="*/ 1022017 h 1440964"/>
                  <a:gd name="connsiteX8" fmla="*/ 461642 w 1440964"/>
                  <a:gd name="connsiteY8" fmla="*/ 1443633 h 1440964"/>
                  <a:gd name="connsiteX9" fmla="*/ 1022017 w 1440964"/>
                  <a:gd name="connsiteY9" fmla="*/ 1443633 h 1440964"/>
                  <a:gd name="connsiteX10" fmla="*/ 1443633 w 1440964"/>
                  <a:gd name="connsiteY10" fmla="*/ 1022017 h 1440964"/>
                  <a:gd name="connsiteX11" fmla="*/ 1443633 w 1440964"/>
                  <a:gd name="connsiteY11" fmla="*/ 744498 h 1440964"/>
                  <a:gd name="connsiteX12" fmla="*/ 1443633 w 1440964"/>
                  <a:gd name="connsiteY12" fmla="*/ 605739 h 1440964"/>
                  <a:gd name="connsiteX13" fmla="*/ 1443633 w 1440964"/>
                  <a:gd name="connsiteY13" fmla="*/ 461642 h 1440964"/>
                  <a:gd name="connsiteX14" fmla="*/ 1022017 w 1440964"/>
                  <a:gd name="connsiteY14" fmla="*/ 40027 h 1440964"/>
                  <a:gd name="connsiteX15" fmla="*/ 1160777 w 1440964"/>
                  <a:gd name="connsiteY15" fmla="*/ 1022017 h 1440964"/>
                  <a:gd name="connsiteX16" fmla="*/ 1022017 w 1440964"/>
                  <a:gd name="connsiteY16" fmla="*/ 1160777 h 1440964"/>
                  <a:gd name="connsiteX17" fmla="*/ 461642 w 1440964"/>
                  <a:gd name="connsiteY17" fmla="*/ 1160777 h 1440964"/>
                  <a:gd name="connsiteX18" fmla="*/ 322883 w 1440964"/>
                  <a:gd name="connsiteY18" fmla="*/ 1022017 h 1440964"/>
                  <a:gd name="connsiteX19" fmla="*/ 461642 w 1440964"/>
                  <a:gd name="connsiteY19" fmla="*/ 883258 h 1440964"/>
                  <a:gd name="connsiteX20" fmla="*/ 1160777 w 1440964"/>
                  <a:gd name="connsiteY20" fmla="*/ 883258 h 1440964"/>
                  <a:gd name="connsiteX21" fmla="*/ 1160777 w 1440964"/>
                  <a:gd name="connsiteY21" fmla="*/ 1022017 h 1440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40964" h="1440964">
                    <a:moveTo>
                      <a:pt x="1022017" y="40027"/>
                    </a:moveTo>
                    <a:lnTo>
                      <a:pt x="200134" y="40027"/>
                    </a:lnTo>
                    <a:lnTo>
                      <a:pt x="280187" y="317546"/>
                    </a:lnTo>
                    <a:lnTo>
                      <a:pt x="1022017" y="317546"/>
                    </a:lnTo>
                    <a:cubicBezTo>
                      <a:pt x="1096734" y="317546"/>
                      <a:pt x="1160777" y="381589"/>
                      <a:pt x="1160777" y="456305"/>
                    </a:cubicBezTo>
                    <a:lnTo>
                      <a:pt x="1160777" y="595065"/>
                    </a:lnTo>
                    <a:lnTo>
                      <a:pt x="461642" y="595065"/>
                    </a:lnTo>
                    <a:cubicBezTo>
                      <a:pt x="226818" y="600402"/>
                      <a:pt x="40027" y="787193"/>
                      <a:pt x="40027" y="1022017"/>
                    </a:cubicBezTo>
                    <a:cubicBezTo>
                      <a:pt x="40027" y="1256841"/>
                      <a:pt x="226818" y="1443633"/>
                      <a:pt x="461642" y="1443633"/>
                    </a:cubicBezTo>
                    <a:lnTo>
                      <a:pt x="1022017" y="1443633"/>
                    </a:lnTo>
                    <a:cubicBezTo>
                      <a:pt x="1251504" y="1443633"/>
                      <a:pt x="1443633" y="1256841"/>
                      <a:pt x="1443633" y="1022017"/>
                    </a:cubicBezTo>
                    <a:lnTo>
                      <a:pt x="1443633" y="744498"/>
                    </a:lnTo>
                    <a:lnTo>
                      <a:pt x="1443633" y="605739"/>
                    </a:lnTo>
                    <a:lnTo>
                      <a:pt x="1443633" y="461642"/>
                    </a:lnTo>
                    <a:cubicBezTo>
                      <a:pt x="1438296" y="226818"/>
                      <a:pt x="1251504" y="40027"/>
                      <a:pt x="1022017" y="40027"/>
                    </a:cubicBezTo>
                    <a:close/>
                    <a:moveTo>
                      <a:pt x="1160777" y="1022017"/>
                    </a:moveTo>
                    <a:cubicBezTo>
                      <a:pt x="1160777" y="1096734"/>
                      <a:pt x="1096734" y="1160777"/>
                      <a:pt x="1022017" y="1160777"/>
                    </a:cubicBezTo>
                    <a:lnTo>
                      <a:pt x="461642" y="1160777"/>
                    </a:lnTo>
                    <a:cubicBezTo>
                      <a:pt x="386926" y="1160777"/>
                      <a:pt x="322883" y="1096734"/>
                      <a:pt x="322883" y="1022017"/>
                    </a:cubicBezTo>
                    <a:cubicBezTo>
                      <a:pt x="322883" y="947300"/>
                      <a:pt x="386926" y="883258"/>
                      <a:pt x="461642" y="883258"/>
                    </a:cubicBezTo>
                    <a:lnTo>
                      <a:pt x="1160777" y="883258"/>
                    </a:lnTo>
                    <a:lnTo>
                      <a:pt x="1160777" y="1022017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16" name="Freeform: Shape 21">
                <a:extLst>
                  <a:ext uri="{FF2B5EF4-FFF2-40B4-BE49-F238E27FC236}">
                    <a16:creationId xmlns:a16="http://schemas.microsoft.com/office/drawing/2014/main" id="{F5A09B88-E52E-5E02-1F8E-8CC0A6DC0B2D}"/>
                  </a:ext>
                </a:extLst>
              </p:cNvPr>
              <p:cNvSpPr/>
              <p:nvPr/>
            </p:nvSpPr>
            <p:spPr>
              <a:xfrm>
                <a:off x="1015477" y="2297306"/>
                <a:ext cx="110959" cy="94024"/>
              </a:xfrm>
              <a:custGeom>
                <a:avLst/>
                <a:gdLst>
                  <a:gd name="connsiteX0" fmla="*/ 296198 w 373583"/>
                  <a:gd name="connsiteY0" fmla="*/ 40027 h 320214"/>
                  <a:gd name="connsiteX1" fmla="*/ 40027 w 373583"/>
                  <a:gd name="connsiteY1" fmla="*/ 40027 h 320214"/>
                  <a:gd name="connsiteX2" fmla="*/ 40027 w 373583"/>
                  <a:gd name="connsiteY2" fmla="*/ 317546 h 320214"/>
                  <a:gd name="connsiteX3" fmla="*/ 376252 w 373583"/>
                  <a:gd name="connsiteY3" fmla="*/ 317546 h 320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583" h="320214">
                    <a:moveTo>
                      <a:pt x="296198" y="40027"/>
                    </a:moveTo>
                    <a:lnTo>
                      <a:pt x="40027" y="40027"/>
                    </a:lnTo>
                    <a:lnTo>
                      <a:pt x="40027" y="317546"/>
                    </a:lnTo>
                    <a:lnTo>
                      <a:pt x="376252" y="31754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17" name="Freeform: Shape 22">
                <a:extLst>
                  <a:ext uri="{FF2B5EF4-FFF2-40B4-BE49-F238E27FC236}">
                    <a16:creationId xmlns:a16="http://schemas.microsoft.com/office/drawing/2014/main" id="{DF80F381-ACC8-226C-7AED-33E5DD42544C}"/>
                  </a:ext>
                </a:extLst>
              </p:cNvPr>
              <p:cNvSpPr/>
              <p:nvPr/>
            </p:nvSpPr>
            <p:spPr>
              <a:xfrm>
                <a:off x="1166916" y="2149276"/>
                <a:ext cx="1379068" cy="344755"/>
              </a:xfrm>
              <a:custGeom>
                <a:avLst/>
                <a:gdLst>
                  <a:gd name="connsiteX0" fmla="*/ 805674 w 4643106"/>
                  <a:gd name="connsiteY0" fmla="*/ 965781 h 1174118"/>
                  <a:gd name="connsiteX1" fmla="*/ 682925 w 4643106"/>
                  <a:gd name="connsiteY1" fmla="*/ 965781 h 1174118"/>
                  <a:gd name="connsiteX2" fmla="*/ 682925 w 4643106"/>
                  <a:gd name="connsiteY2" fmla="*/ 896401 h 1174118"/>
                  <a:gd name="connsiteX3" fmla="*/ 506807 w 4643106"/>
                  <a:gd name="connsiteY3" fmla="*/ 976455 h 1174118"/>
                  <a:gd name="connsiteX4" fmla="*/ 223951 w 4643106"/>
                  <a:gd name="connsiteY4" fmla="*/ 682925 h 1174118"/>
                  <a:gd name="connsiteX5" fmla="*/ 506807 w 4643106"/>
                  <a:gd name="connsiteY5" fmla="*/ 389396 h 1174118"/>
                  <a:gd name="connsiteX6" fmla="*/ 682925 w 4643106"/>
                  <a:gd name="connsiteY6" fmla="*/ 469449 h 1174118"/>
                  <a:gd name="connsiteX7" fmla="*/ 682925 w 4643106"/>
                  <a:gd name="connsiteY7" fmla="*/ 405406 h 1174118"/>
                  <a:gd name="connsiteX8" fmla="*/ 805674 w 4643106"/>
                  <a:gd name="connsiteY8" fmla="*/ 405406 h 1174118"/>
                  <a:gd name="connsiteX9" fmla="*/ 805674 w 4643106"/>
                  <a:gd name="connsiteY9" fmla="*/ 965781 h 1174118"/>
                  <a:gd name="connsiteX10" fmla="*/ 352037 w 4643106"/>
                  <a:gd name="connsiteY10" fmla="*/ 688262 h 1174118"/>
                  <a:gd name="connsiteX11" fmla="*/ 522818 w 4643106"/>
                  <a:gd name="connsiteY11" fmla="*/ 869717 h 1174118"/>
                  <a:gd name="connsiteX12" fmla="*/ 693599 w 4643106"/>
                  <a:gd name="connsiteY12" fmla="*/ 688262 h 1174118"/>
                  <a:gd name="connsiteX13" fmla="*/ 522818 w 4643106"/>
                  <a:gd name="connsiteY13" fmla="*/ 506807 h 1174118"/>
                  <a:gd name="connsiteX14" fmla="*/ 352037 w 4643106"/>
                  <a:gd name="connsiteY14" fmla="*/ 688262 h 1174118"/>
                  <a:gd name="connsiteX15" fmla="*/ 1862381 w 4643106"/>
                  <a:gd name="connsiteY15" fmla="*/ 613546 h 1174118"/>
                  <a:gd name="connsiteX16" fmla="*/ 1862381 w 4643106"/>
                  <a:gd name="connsiteY16" fmla="*/ 965781 h 1174118"/>
                  <a:gd name="connsiteX17" fmla="*/ 1739632 w 4643106"/>
                  <a:gd name="connsiteY17" fmla="*/ 965781 h 1174118"/>
                  <a:gd name="connsiteX18" fmla="*/ 1739632 w 4643106"/>
                  <a:gd name="connsiteY18" fmla="*/ 650904 h 1174118"/>
                  <a:gd name="connsiteX19" fmla="*/ 1611547 w 4643106"/>
                  <a:gd name="connsiteY19" fmla="*/ 501470 h 1174118"/>
                  <a:gd name="connsiteX20" fmla="*/ 1467450 w 4643106"/>
                  <a:gd name="connsiteY20" fmla="*/ 650904 h 1174118"/>
                  <a:gd name="connsiteX21" fmla="*/ 1467450 w 4643106"/>
                  <a:gd name="connsiteY21" fmla="*/ 960444 h 1174118"/>
                  <a:gd name="connsiteX22" fmla="*/ 1344701 w 4643106"/>
                  <a:gd name="connsiteY22" fmla="*/ 960444 h 1174118"/>
                  <a:gd name="connsiteX23" fmla="*/ 1344701 w 4643106"/>
                  <a:gd name="connsiteY23" fmla="*/ 645567 h 1174118"/>
                  <a:gd name="connsiteX24" fmla="*/ 1216616 w 4643106"/>
                  <a:gd name="connsiteY24" fmla="*/ 496134 h 1174118"/>
                  <a:gd name="connsiteX25" fmla="*/ 1072519 w 4643106"/>
                  <a:gd name="connsiteY25" fmla="*/ 645567 h 1174118"/>
                  <a:gd name="connsiteX26" fmla="*/ 1072519 w 4643106"/>
                  <a:gd name="connsiteY26" fmla="*/ 955107 h 1174118"/>
                  <a:gd name="connsiteX27" fmla="*/ 949770 w 4643106"/>
                  <a:gd name="connsiteY27" fmla="*/ 955107 h 1174118"/>
                  <a:gd name="connsiteX28" fmla="*/ 949770 w 4643106"/>
                  <a:gd name="connsiteY28" fmla="*/ 405406 h 1174118"/>
                  <a:gd name="connsiteX29" fmla="*/ 1072519 w 4643106"/>
                  <a:gd name="connsiteY29" fmla="*/ 405406 h 1174118"/>
                  <a:gd name="connsiteX30" fmla="*/ 1072519 w 4643106"/>
                  <a:gd name="connsiteY30" fmla="*/ 474786 h 1174118"/>
                  <a:gd name="connsiteX31" fmla="*/ 1243300 w 4643106"/>
                  <a:gd name="connsiteY31" fmla="*/ 389396 h 1174118"/>
                  <a:gd name="connsiteX32" fmla="*/ 1435429 w 4643106"/>
                  <a:gd name="connsiteY32" fmla="*/ 490797 h 1174118"/>
                  <a:gd name="connsiteX33" fmla="*/ 1638231 w 4643106"/>
                  <a:gd name="connsiteY33" fmla="*/ 389396 h 1174118"/>
                  <a:gd name="connsiteX34" fmla="*/ 1862381 w 4643106"/>
                  <a:gd name="connsiteY34" fmla="*/ 613546 h 1174118"/>
                  <a:gd name="connsiteX35" fmla="*/ 3260650 w 4643106"/>
                  <a:gd name="connsiteY35" fmla="*/ 688262 h 1174118"/>
                  <a:gd name="connsiteX36" fmla="*/ 2956446 w 4643106"/>
                  <a:gd name="connsiteY36" fmla="*/ 981792 h 1174118"/>
                  <a:gd name="connsiteX37" fmla="*/ 2652243 w 4643106"/>
                  <a:gd name="connsiteY37" fmla="*/ 688262 h 1174118"/>
                  <a:gd name="connsiteX38" fmla="*/ 2956446 w 4643106"/>
                  <a:gd name="connsiteY38" fmla="*/ 394732 h 1174118"/>
                  <a:gd name="connsiteX39" fmla="*/ 3260650 w 4643106"/>
                  <a:gd name="connsiteY39" fmla="*/ 688262 h 1174118"/>
                  <a:gd name="connsiteX40" fmla="*/ 2780329 w 4643106"/>
                  <a:gd name="connsiteY40" fmla="*/ 688262 h 1174118"/>
                  <a:gd name="connsiteX41" fmla="*/ 2956446 w 4643106"/>
                  <a:gd name="connsiteY41" fmla="*/ 869717 h 1174118"/>
                  <a:gd name="connsiteX42" fmla="*/ 3132564 w 4643106"/>
                  <a:gd name="connsiteY42" fmla="*/ 688262 h 1174118"/>
                  <a:gd name="connsiteX43" fmla="*/ 2956446 w 4643106"/>
                  <a:gd name="connsiteY43" fmla="*/ 506807 h 1174118"/>
                  <a:gd name="connsiteX44" fmla="*/ 2780329 w 4643106"/>
                  <a:gd name="connsiteY44" fmla="*/ 688262 h 1174118"/>
                  <a:gd name="connsiteX45" fmla="*/ 3853046 w 4643106"/>
                  <a:gd name="connsiteY45" fmla="*/ 480123 h 1174118"/>
                  <a:gd name="connsiteX46" fmla="*/ 3772993 w 4643106"/>
                  <a:gd name="connsiteY46" fmla="*/ 565513 h 1174118"/>
                  <a:gd name="connsiteX47" fmla="*/ 3639570 w 4643106"/>
                  <a:gd name="connsiteY47" fmla="*/ 506807 h 1174118"/>
                  <a:gd name="connsiteX48" fmla="*/ 3474126 w 4643106"/>
                  <a:gd name="connsiteY48" fmla="*/ 688262 h 1174118"/>
                  <a:gd name="connsiteX49" fmla="*/ 3639570 w 4643106"/>
                  <a:gd name="connsiteY49" fmla="*/ 869717 h 1174118"/>
                  <a:gd name="connsiteX50" fmla="*/ 3778330 w 4643106"/>
                  <a:gd name="connsiteY50" fmla="*/ 811011 h 1174118"/>
                  <a:gd name="connsiteX51" fmla="*/ 3853046 w 4643106"/>
                  <a:gd name="connsiteY51" fmla="*/ 891064 h 1174118"/>
                  <a:gd name="connsiteX52" fmla="*/ 3644907 w 4643106"/>
                  <a:gd name="connsiteY52" fmla="*/ 981792 h 1174118"/>
                  <a:gd name="connsiteX53" fmla="*/ 3351377 w 4643106"/>
                  <a:gd name="connsiteY53" fmla="*/ 688262 h 1174118"/>
                  <a:gd name="connsiteX54" fmla="*/ 3644907 w 4643106"/>
                  <a:gd name="connsiteY54" fmla="*/ 394732 h 1174118"/>
                  <a:gd name="connsiteX55" fmla="*/ 3853046 w 4643106"/>
                  <a:gd name="connsiteY55" fmla="*/ 480123 h 1174118"/>
                  <a:gd name="connsiteX56" fmla="*/ 4354716 w 4643106"/>
                  <a:gd name="connsiteY56" fmla="*/ 544166 h 1174118"/>
                  <a:gd name="connsiteX57" fmla="*/ 4183934 w 4643106"/>
                  <a:gd name="connsiteY57" fmla="*/ 496134 h 1174118"/>
                  <a:gd name="connsiteX58" fmla="*/ 4077196 w 4643106"/>
                  <a:gd name="connsiteY58" fmla="*/ 565513 h 1174118"/>
                  <a:gd name="connsiteX59" fmla="*/ 4167924 w 4643106"/>
                  <a:gd name="connsiteY59" fmla="*/ 624219 h 1174118"/>
                  <a:gd name="connsiteX60" fmla="*/ 4226630 w 4643106"/>
                  <a:gd name="connsiteY60" fmla="*/ 634893 h 1174118"/>
                  <a:gd name="connsiteX61" fmla="*/ 4424095 w 4643106"/>
                  <a:gd name="connsiteY61" fmla="*/ 800337 h 1174118"/>
                  <a:gd name="connsiteX62" fmla="*/ 4167924 w 4643106"/>
                  <a:gd name="connsiteY62" fmla="*/ 981792 h 1174118"/>
                  <a:gd name="connsiteX63" fmla="*/ 3927763 w 4643106"/>
                  <a:gd name="connsiteY63" fmla="*/ 912412 h 1174118"/>
                  <a:gd name="connsiteX64" fmla="*/ 3986469 w 4643106"/>
                  <a:gd name="connsiteY64" fmla="*/ 821685 h 1174118"/>
                  <a:gd name="connsiteX65" fmla="*/ 4173261 w 4643106"/>
                  <a:gd name="connsiteY65" fmla="*/ 880391 h 1174118"/>
                  <a:gd name="connsiteX66" fmla="*/ 4301347 w 4643106"/>
                  <a:gd name="connsiteY66" fmla="*/ 811011 h 1174118"/>
                  <a:gd name="connsiteX67" fmla="*/ 4205282 w 4643106"/>
                  <a:gd name="connsiteY67" fmla="*/ 746968 h 1174118"/>
                  <a:gd name="connsiteX68" fmla="*/ 4146576 w 4643106"/>
                  <a:gd name="connsiteY68" fmla="*/ 741631 h 1174118"/>
                  <a:gd name="connsiteX69" fmla="*/ 3954448 w 4643106"/>
                  <a:gd name="connsiteY69" fmla="*/ 576187 h 1174118"/>
                  <a:gd name="connsiteX70" fmla="*/ 4183934 w 4643106"/>
                  <a:gd name="connsiteY70" fmla="*/ 394732 h 1174118"/>
                  <a:gd name="connsiteX71" fmla="*/ 4413421 w 4643106"/>
                  <a:gd name="connsiteY71" fmla="*/ 453438 h 1174118"/>
                  <a:gd name="connsiteX72" fmla="*/ 4354716 w 4643106"/>
                  <a:gd name="connsiteY72" fmla="*/ 544166 h 1174118"/>
                  <a:gd name="connsiteX73" fmla="*/ 2422756 w 4643106"/>
                  <a:gd name="connsiteY73" fmla="*/ 474786 h 1174118"/>
                  <a:gd name="connsiteX74" fmla="*/ 2422756 w 4643106"/>
                  <a:gd name="connsiteY74" fmla="*/ 266647 h 1174118"/>
                  <a:gd name="connsiteX75" fmla="*/ 2545505 w 4643106"/>
                  <a:gd name="connsiteY75" fmla="*/ 223951 h 1174118"/>
                  <a:gd name="connsiteX76" fmla="*/ 2545505 w 4643106"/>
                  <a:gd name="connsiteY76" fmla="*/ 965781 h 1174118"/>
                  <a:gd name="connsiteX77" fmla="*/ 2422756 w 4643106"/>
                  <a:gd name="connsiteY77" fmla="*/ 965781 h 1174118"/>
                  <a:gd name="connsiteX78" fmla="*/ 2422756 w 4643106"/>
                  <a:gd name="connsiteY78" fmla="*/ 896401 h 1174118"/>
                  <a:gd name="connsiteX79" fmla="*/ 2246638 w 4643106"/>
                  <a:gd name="connsiteY79" fmla="*/ 976455 h 1174118"/>
                  <a:gd name="connsiteX80" fmla="*/ 1963782 w 4643106"/>
                  <a:gd name="connsiteY80" fmla="*/ 682925 h 1174118"/>
                  <a:gd name="connsiteX81" fmla="*/ 2246638 w 4643106"/>
                  <a:gd name="connsiteY81" fmla="*/ 389396 h 1174118"/>
                  <a:gd name="connsiteX82" fmla="*/ 2422756 w 4643106"/>
                  <a:gd name="connsiteY82" fmla="*/ 474786 h 1174118"/>
                  <a:gd name="connsiteX83" fmla="*/ 2091868 w 4643106"/>
                  <a:gd name="connsiteY83" fmla="*/ 688262 h 1174118"/>
                  <a:gd name="connsiteX84" fmla="*/ 2262649 w 4643106"/>
                  <a:gd name="connsiteY84" fmla="*/ 869717 h 1174118"/>
                  <a:gd name="connsiteX85" fmla="*/ 2433430 w 4643106"/>
                  <a:gd name="connsiteY85" fmla="*/ 688262 h 1174118"/>
                  <a:gd name="connsiteX86" fmla="*/ 2262649 w 4643106"/>
                  <a:gd name="connsiteY86" fmla="*/ 506807 h 1174118"/>
                  <a:gd name="connsiteX87" fmla="*/ 2091868 w 4643106"/>
                  <a:gd name="connsiteY87" fmla="*/ 688262 h 1174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4643106" h="1174118">
                    <a:moveTo>
                      <a:pt x="805674" y="965781"/>
                    </a:moveTo>
                    <a:lnTo>
                      <a:pt x="682925" y="965781"/>
                    </a:lnTo>
                    <a:lnTo>
                      <a:pt x="682925" y="896401"/>
                    </a:lnTo>
                    <a:cubicBezTo>
                      <a:pt x="645567" y="944434"/>
                      <a:pt x="586861" y="976455"/>
                      <a:pt x="506807" y="976455"/>
                    </a:cubicBezTo>
                    <a:cubicBezTo>
                      <a:pt x="352037" y="976455"/>
                      <a:pt x="223951" y="853706"/>
                      <a:pt x="223951" y="682925"/>
                    </a:cubicBezTo>
                    <a:cubicBezTo>
                      <a:pt x="223951" y="512144"/>
                      <a:pt x="346700" y="389396"/>
                      <a:pt x="506807" y="389396"/>
                    </a:cubicBezTo>
                    <a:cubicBezTo>
                      <a:pt x="586861" y="389396"/>
                      <a:pt x="645567" y="421417"/>
                      <a:pt x="682925" y="469449"/>
                    </a:cubicBezTo>
                    <a:lnTo>
                      <a:pt x="682925" y="405406"/>
                    </a:lnTo>
                    <a:lnTo>
                      <a:pt x="805674" y="405406"/>
                    </a:lnTo>
                    <a:lnTo>
                      <a:pt x="805674" y="965781"/>
                    </a:lnTo>
                    <a:close/>
                    <a:moveTo>
                      <a:pt x="352037" y="688262"/>
                    </a:moveTo>
                    <a:cubicBezTo>
                      <a:pt x="352037" y="784326"/>
                      <a:pt x="416080" y="869717"/>
                      <a:pt x="522818" y="869717"/>
                    </a:cubicBezTo>
                    <a:cubicBezTo>
                      <a:pt x="624219" y="869717"/>
                      <a:pt x="693599" y="795000"/>
                      <a:pt x="693599" y="688262"/>
                    </a:cubicBezTo>
                    <a:cubicBezTo>
                      <a:pt x="693599" y="586861"/>
                      <a:pt x="624219" y="506807"/>
                      <a:pt x="522818" y="506807"/>
                    </a:cubicBezTo>
                    <a:cubicBezTo>
                      <a:pt x="416080" y="506807"/>
                      <a:pt x="352037" y="586861"/>
                      <a:pt x="352037" y="688262"/>
                    </a:cubicBezTo>
                    <a:close/>
                    <a:moveTo>
                      <a:pt x="1862381" y="613546"/>
                    </a:moveTo>
                    <a:lnTo>
                      <a:pt x="1862381" y="965781"/>
                    </a:lnTo>
                    <a:lnTo>
                      <a:pt x="1739632" y="965781"/>
                    </a:lnTo>
                    <a:lnTo>
                      <a:pt x="1739632" y="650904"/>
                    </a:lnTo>
                    <a:cubicBezTo>
                      <a:pt x="1739632" y="554840"/>
                      <a:pt x="1691600" y="501470"/>
                      <a:pt x="1611547" y="501470"/>
                    </a:cubicBezTo>
                    <a:cubicBezTo>
                      <a:pt x="1531493" y="501470"/>
                      <a:pt x="1467450" y="554840"/>
                      <a:pt x="1467450" y="650904"/>
                    </a:cubicBezTo>
                    <a:lnTo>
                      <a:pt x="1467450" y="960444"/>
                    </a:lnTo>
                    <a:lnTo>
                      <a:pt x="1344701" y="960444"/>
                    </a:lnTo>
                    <a:lnTo>
                      <a:pt x="1344701" y="645567"/>
                    </a:lnTo>
                    <a:cubicBezTo>
                      <a:pt x="1344701" y="549503"/>
                      <a:pt x="1296669" y="496134"/>
                      <a:pt x="1216616" y="496134"/>
                    </a:cubicBezTo>
                    <a:cubicBezTo>
                      <a:pt x="1136562" y="496134"/>
                      <a:pt x="1072519" y="549503"/>
                      <a:pt x="1072519" y="645567"/>
                    </a:cubicBezTo>
                    <a:lnTo>
                      <a:pt x="1072519" y="955107"/>
                    </a:lnTo>
                    <a:lnTo>
                      <a:pt x="949770" y="955107"/>
                    </a:lnTo>
                    <a:lnTo>
                      <a:pt x="949770" y="405406"/>
                    </a:lnTo>
                    <a:lnTo>
                      <a:pt x="1072519" y="405406"/>
                    </a:lnTo>
                    <a:lnTo>
                      <a:pt x="1072519" y="474786"/>
                    </a:lnTo>
                    <a:cubicBezTo>
                      <a:pt x="1115215" y="410743"/>
                      <a:pt x="1189931" y="389396"/>
                      <a:pt x="1243300" y="389396"/>
                    </a:cubicBezTo>
                    <a:cubicBezTo>
                      <a:pt x="1328691" y="389396"/>
                      <a:pt x="1398070" y="426754"/>
                      <a:pt x="1435429" y="490797"/>
                    </a:cubicBezTo>
                    <a:cubicBezTo>
                      <a:pt x="1483461" y="410743"/>
                      <a:pt x="1568851" y="389396"/>
                      <a:pt x="1638231" y="389396"/>
                    </a:cubicBezTo>
                    <a:cubicBezTo>
                      <a:pt x="1766317" y="389396"/>
                      <a:pt x="1862381" y="480123"/>
                      <a:pt x="1862381" y="613546"/>
                    </a:cubicBezTo>
                    <a:close/>
                    <a:moveTo>
                      <a:pt x="3260650" y="688262"/>
                    </a:moveTo>
                    <a:cubicBezTo>
                      <a:pt x="3260650" y="859043"/>
                      <a:pt x="3132564" y="981792"/>
                      <a:pt x="2956446" y="981792"/>
                    </a:cubicBezTo>
                    <a:cubicBezTo>
                      <a:pt x="2785666" y="981792"/>
                      <a:pt x="2652243" y="853706"/>
                      <a:pt x="2652243" y="688262"/>
                    </a:cubicBezTo>
                    <a:cubicBezTo>
                      <a:pt x="2652243" y="522818"/>
                      <a:pt x="2780329" y="394732"/>
                      <a:pt x="2956446" y="394732"/>
                    </a:cubicBezTo>
                    <a:cubicBezTo>
                      <a:pt x="3132564" y="389396"/>
                      <a:pt x="3260650" y="517481"/>
                      <a:pt x="3260650" y="688262"/>
                    </a:cubicBezTo>
                    <a:close/>
                    <a:moveTo>
                      <a:pt x="2780329" y="688262"/>
                    </a:moveTo>
                    <a:cubicBezTo>
                      <a:pt x="2780329" y="795000"/>
                      <a:pt x="2855046" y="869717"/>
                      <a:pt x="2956446" y="869717"/>
                    </a:cubicBezTo>
                    <a:cubicBezTo>
                      <a:pt x="3057848" y="869717"/>
                      <a:pt x="3132564" y="795000"/>
                      <a:pt x="3132564" y="688262"/>
                    </a:cubicBezTo>
                    <a:cubicBezTo>
                      <a:pt x="3132564" y="581524"/>
                      <a:pt x="3057848" y="506807"/>
                      <a:pt x="2956446" y="506807"/>
                    </a:cubicBezTo>
                    <a:cubicBezTo>
                      <a:pt x="2855046" y="506807"/>
                      <a:pt x="2780329" y="581524"/>
                      <a:pt x="2780329" y="688262"/>
                    </a:cubicBezTo>
                    <a:close/>
                    <a:moveTo>
                      <a:pt x="3853046" y="480123"/>
                    </a:moveTo>
                    <a:lnTo>
                      <a:pt x="3772993" y="565513"/>
                    </a:lnTo>
                    <a:cubicBezTo>
                      <a:pt x="3735635" y="528155"/>
                      <a:pt x="3692939" y="506807"/>
                      <a:pt x="3639570" y="506807"/>
                    </a:cubicBezTo>
                    <a:cubicBezTo>
                      <a:pt x="3543506" y="506807"/>
                      <a:pt x="3474126" y="581524"/>
                      <a:pt x="3474126" y="688262"/>
                    </a:cubicBezTo>
                    <a:cubicBezTo>
                      <a:pt x="3474126" y="795000"/>
                      <a:pt x="3543506" y="869717"/>
                      <a:pt x="3639570" y="869717"/>
                    </a:cubicBezTo>
                    <a:cubicBezTo>
                      <a:pt x="3692939" y="869717"/>
                      <a:pt x="3740972" y="843032"/>
                      <a:pt x="3778330" y="811011"/>
                    </a:cubicBezTo>
                    <a:lnTo>
                      <a:pt x="3853046" y="891064"/>
                    </a:lnTo>
                    <a:cubicBezTo>
                      <a:pt x="3799677" y="949770"/>
                      <a:pt x="3724961" y="981792"/>
                      <a:pt x="3644907" y="981792"/>
                    </a:cubicBezTo>
                    <a:cubicBezTo>
                      <a:pt x="3468789" y="981792"/>
                      <a:pt x="3351377" y="853706"/>
                      <a:pt x="3351377" y="688262"/>
                    </a:cubicBezTo>
                    <a:cubicBezTo>
                      <a:pt x="3351377" y="522818"/>
                      <a:pt x="3468789" y="394732"/>
                      <a:pt x="3644907" y="394732"/>
                    </a:cubicBezTo>
                    <a:cubicBezTo>
                      <a:pt x="3724961" y="389396"/>
                      <a:pt x="3799677" y="421417"/>
                      <a:pt x="3853046" y="480123"/>
                    </a:cubicBezTo>
                    <a:close/>
                    <a:moveTo>
                      <a:pt x="4354716" y="544166"/>
                    </a:moveTo>
                    <a:cubicBezTo>
                      <a:pt x="4322694" y="522818"/>
                      <a:pt x="4253314" y="496134"/>
                      <a:pt x="4183934" y="496134"/>
                    </a:cubicBezTo>
                    <a:cubicBezTo>
                      <a:pt x="4114555" y="496134"/>
                      <a:pt x="4077196" y="522818"/>
                      <a:pt x="4077196" y="565513"/>
                    </a:cubicBezTo>
                    <a:cubicBezTo>
                      <a:pt x="4077196" y="602872"/>
                      <a:pt x="4119892" y="613546"/>
                      <a:pt x="4167924" y="624219"/>
                    </a:cubicBezTo>
                    <a:lnTo>
                      <a:pt x="4226630" y="634893"/>
                    </a:lnTo>
                    <a:cubicBezTo>
                      <a:pt x="4349379" y="650904"/>
                      <a:pt x="4424095" y="704273"/>
                      <a:pt x="4424095" y="800337"/>
                    </a:cubicBezTo>
                    <a:cubicBezTo>
                      <a:pt x="4424095" y="907075"/>
                      <a:pt x="4328031" y="981792"/>
                      <a:pt x="4167924" y="981792"/>
                    </a:cubicBezTo>
                    <a:cubicBezTo>
                      <a:pt x="4109218" y="981792"/>
                      <a:pt x="4007817" y="971118"/>
                      <a:pt x="3927763" y="912412"/>
                    </a:cubicBezTo>
                    <a:lnTo>
                      <a:pt x="3986469" y="821685"/>
                    </a:lnTo>
                    <a:cubicBezTo>
                      <a:pt x="4029164" y="853706"/>
                      <a:pt x="4082533" y="880391"/>
                      <a:pt x="4173261" y="880391"/>
                    </a:cubicBezTo>
                    <a:cubicBezTo>
                      <a:pt x="4258651" y="880391"/>
                      <a:pt x="4301347" y="853706"/>
                      <a:pt x="4301347" y="811011"/>
                    </a:cubicBezTo>
                    <a:cubicBezTo>
                      <a:pt x="4301347" y="778989"/>
                      <a:pt x="4269325" y="757642"/>
                      <a:pt x="4205282" y="746968"/>
                    </a:cubicBezTo>
                    <a:lnTo>
                      <a:pt x="4146576" y="741631"/>
                    </a:lnTo>
                    <a:cubicBezTo>
                      <a:pt x="4023827" y="725620"/>
                      <a:pt x="3954448" y="666915"/>
                      <a:pt x="3954448" y="576187"/>
                    </a:cubicBezTo>
                    <a:cubicBezTo>
                      <a:pt x="3954448" y="464112"/>
                      <a:pt x="4045175" y="394732"/>
                      <a:pt x="4183934" y="394732"/>
                    </a:cubicBezTo>
                    <a:cubicBezTo>
                      <a:pt x="4269325" y="394732"/>
                      <a:pt x="4354716" y="416080"/>
                      <a:pt x="4413421" y="453438"/>
                    </a:cubicBezTo>
                    <a:lnTo>
                      <a:pt x="4354716" y="544166"/>
                    </a:lnTo>
                    <a:close/>
                    <a:moveTo>
                      <a:pt x="2422756" y="474786"/>
                    </a:moveTo>
                    <a:lnTo>
                      <a:pt x="2422756" y="266647"/>
                    </a:lnTo>
                    <a:lnTo>
                      <a:pt x="2545505" y="223951"/>
                    </a:lnTo>
                    <a:lnTo>
                      <a:pt x="2545505" y="965781"/>
                    </a:lnTo>
                    <a:lnTo>
                      <a:pt x="2422756" y="965781"/>
                    </a:lnTo>
                    <a:lnTo>
                      <a:pt x="2422756" y="896401"/>
                    </a:lnTo>
                    <a:cubicBezTo>
                      <a:pt x="2385398" y="944434"/>
                      <a:pt x="2326692" y="976455"/>
                      <a:pt x="2246638" y="976455"/>
                    </a:cubicBezTo>
                    <a:cubicBezTo>
                      <a:pt x="2091868" y="976455"/>
                      <a:pt x="1963782" y="853706"/>
                      <a:pt x="1963782" y="682925"/>
                    </a:cubicBezTo>
                    <a:cubicBezTo>
                      <a:pt x="1963782" y="512144"/>
                      <a:pt x="2086531" y="389396"/>
                      <a:pt x="2246638" y="389396"/>
                    </a:cubicBezTo>
                    <a:cubicBezTo>
                      <a:pt x="2326692" y="389396"/>
                      <a:pt x="2385398" y="421417"/>
                      <a:pt x="2422756" y="474786"/>
                    </a:cubicBezTo>
                    <a:close/>
                    <a:moveTo>
                      <a:pt x="2091868" y="688262"/>
                    </a:moveTo>
                    <a:cubicBezTo>
                      <a:pt x="2091868" y="784326"/>
                      <a:pt x="2155911" y="869717"/>
                      <a:pt x="2262649" y="869717"/>
                    </a:cubicBezTo>
                    <a:cubicBezTo>
                      <a:pt x="2364050" y="869717"/>
                      <a:pt x="2433430" y="795000"/>
                      <a:pt x="2433430" y="688262"/>
                    </a:cubicBezTo>
                    <a:cubicBezTo>
                      <a:pt x="2433430" y="586861"/>
                      <a:pt x="2364050" y="506807"/>
                      <a:pt x="2262649" y="506807"/>
                    </a:cubicBezTo>
                    <a:cubicBezTo>
                      <a:pt x="2155911" y="506807"/>
                      <a:pt x="2091868" y="586861"/>
                      <a:pt x="2091868" y="6882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532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3" name="Title 4">
            <a:extLst>
              <a:ext uri="{FF2B5EF4-FFF2-40B4-BE49-F238E27FC236}">
                <a16:creationId xmlns:a16="http://schemas.microsoft.com/office/drawing/2014/main" id="{420EB833-3369-914B-D684-797792CD959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39" y="2497788"/>
            <a:ext cx="5633085" cy="1231106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Century Gothic Bold Size 40pt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658C529B-8A57-CBA0-E042-98225EB63C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8640" y="4666531"/>
            <a:ext cx="5633084" cy="5254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Sub header Century Gothic size 20pt</a:t>
            </a:r>
          </a:p>
        </p:txBody>
      </p:sp>
      <p:sp>
        <p:nvSpPr>
          <p:cNvPr id="35" name="Subtitle 5">
            <a:extLst>
              <a:ext uri="{FF2B5EF4-FFF2-40B4-BE49-F238E27FC236}">
                <a16:creationId xmlns:a16="http://schemas.microsoft.com/office/drawing/2014/main" id="{B03ECA57-486E-666F-E38A-E377ECF7DA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" y="5332842"/>
            <a:ext cx="4663440" cy="748923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Name Century Gothic Size 14pt </a:t>
            </a:r>
          </a:p>
          <a:p>
            <a:r>
              <a:rPr lang="en-US" dirty="0"/>
              <a:t>Speaker Title</a:t>
            </a:r>
          </a:p>
          <a:p>
            <a:r>
              <a:rPr lang="en-US" dirty="0"/>
              <a:t>00/00/0000</a:t>
            </a:r>
          </a:p>
        </p:txBody>
      </p:sp>
    </p:spTree>
    <p:extLst>
      <p:ext uri="{BB962C8B-B14F-4D97-AF65-F5344CB8AC3E}">
        <p14:creationId xmlns:p14="http://schemas.microsoft.com/office/powerpoint/2010/main" val="98213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Elem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8AA0DFB6-E44D-BD25-7382-7FA914FDA88C}"/>
              </a:ext>
            </a:extLst>
          </p:cNvPr>
          <p:cNvSpPr/>
          <p:nvPr userDrawn="1"/>
        </p:nvSpPr>
        <p:spPr>
          <a:xfrm>
            <a:off x="6656315" y="-4"/>
            <a:ext cx="5535685" cy="1770626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891E4-FD68-179A-737C-C14819C07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C4296B-CA02-C2DA-4A12-F79CF78B00C3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</p:grpSpPr>
        <p:grpSp>
          <p:nvGrpSpPr>
            <p:cNvPr id="4" name="Amdocs_Logomark">
              <a:extLst>
                <a:ext uri="{FF2B5EF4-FFF2-40B4-BE49-F238E27FC236}">
                  <a16:creationId xmlns:a16="http://schemas.microsoft.com/office/drawing/2014/main" id="{C7A4AF98-4360-4262-16AD-1BDD0C8E52DC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solidFill>
              <a:schemeClr val="bg1"/>
            </a:solidFill>
          </p:grpSpPr>
          <p:sp>
            <p:nvSpPr>
              <p:cNvPr id="20" name="Freeform: Shape 6">
                <a:extLst>
                  <a:ext uri="{FF2B5EF4-FFF2-40B4-BE49-F238E27FC236}">
                    <a16:creationId xmlns:a16="http://schemas.microsoft.com/office/drawing/2014/main" id="{86707D25-96DF-5279-EC39-95DAD6F52F95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7">
                <a:extLst>
                  <a:ext uri="{FF2B5EF4-FFF2-40B4-BE49-F238E27FC236}">
                    <a16:creationId xmlns:a16="http://schemas.microsoft.com/office/drawing/2014/main" id="{2A146033-1B10-5AE4-5BEF-7C026F69ED69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44E3748-8368-94EB-B0E2-17D333460D7B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0"/>
            </a:gradFill>
          </p:grpSpPr>
          <p:sp>
            <p:nvSpPr>
              <p:cNvPr id="7" name="Freeform: Shape 61">
                <a:extLst>
                  <a:ext uri="{FF2B5EF4-FFF2-40B4-BE49-F238E27FC236}">
                    <a16:creationId xmlns:a16="http://schemas.microsoft.com/office/drawing/2014/main" id="{26935A13-A78D-67DA-5616-8B602EEAC102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62">
                <a:extLst>
                  <a:ext uri="{FF2B5EF4-FFF2-40B4-BE49-F238E27FC236}">
                    <a16:creationId xmlns:a16="http://schemas.microsoft.com/office/drawing/2014/main" id="{F37CD434-7819-25AD-8171-E1E826F78632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63">
                <a:extLst>
                  <a:ext uri="{FF2B5EF4-FFF2-40B4-BE49-F238E27FC236}">
                    <a16:creationId xmlns:a16="http://schemas.microsoft.com/office/drawing/2014/main" id="{801035A2-2A5F-0524-B052-6F40FEB574BD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64">
                <a:extLst>
                  <a:ext uri="{FF2B5EF4-FFF2-40B4-BE49-F238E27FC236}">
                    <a16:creationId xmlns:a16="http://schemas.microsoft.com/office/drawing/2014/main" id="{21521C61-1C8D-6741-694D-2615EEE049FF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65">
                <a:extLst>
                  <a:ext uri="{FF2B5EF4-FFF2-40B4-BE49-F238E27FC236}">
                    <a16:creationId xmlns:a16="http://schemas.microsoft.com/office/drawing/2014/main" id="{EBCDECA9-9ED5-EBEC-B647-5CD36C66147D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66">
                <a:extLst>
                  <a:ext uri="{FF2B5EF4-FFF2-40B4-BE49-F238E27FC236}">
                    <a16:creationId xmlns:a16="http://schemas.microsoft.com/office/drawing/2014/main" id="{6FB2C745-3C37-9CC0-488C-526713F40B45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67">
                <a:extLst>
                  <a:ext uri="{FF2B5EF4-FFF2-40B4-BE49-F238E27FC236}">
                    <a16:creationId xmlns:a16="http://schemas.microsoft.com/office/drawing/2014/main" id="{98AD32CF-43FF-9C80-F9B3-8FF791DDCF72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68">
                <a:extLst>
                  <a:ext uri="{FF2B5EF4-FFF2-40B4-BE49-F238E27FC236}">
                    <a16:creationId xmlns:a16="http://schemas.microsoft.com/office/drawing/2014/main" id="{674FD925-541D-0FBF-C355-8176287EAF67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69">
                <a:extLst>
                  <a:ext uri="{FF2B5EF4-FFF2-40B4-BE49-F238E27FC236}">
                    <a16:creationId xmlns:a16="http://schemas.microsoft.com/office/drawing/2014/main" id="{ED3B6CB8-12F5-F980-D0AB-D11DBD7BF9D0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70">
                <a:extLst>
                  <a:ext uri="{FF2B5EF4-FFF2-40B4-BE49-F238E27FC236}">
                    <a16:creationId xmlns:a16="http://schemas.microsoft.com/office/drawing/2014/main" id="{5F71A2FF-6DBA-DE5B-612A-CBEC3E7F271C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71">
                <a:extLst>
                  <a:ext uri="{FF2B5EF4-FFF2-40B4-BE49-F238E27FC236}">
                    <a16:creationId xmlns:a16="http://schemas.microsoft.com/office/drawing/2014/main" id="{8C7B9693-1AE5-BD8F-0DB2-5CF47FE01377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72">
                <a:extLst>
                  <a:ext uri="{FF2B5EF4-FFF2-40B4-BE49-F238E27FC236}">
                    <a16:creationId xmlns:a16="http://schemas.microsoft.com/office/drawing/2014/main" id="{906CB79B-F127-C87D-7B3B-0AE68AF5469A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73">
                <a:extLst>
                  <a:ext uri="{FF2B5EF4-FFF2-40B4-BE49-F238E27FC236}">
                    <a16:creationId xmlns:a16="http://schemas.microsoft.com/office/drawing/2014/main" id="{68EC50C9-EB71-70D9-D2FF-D307ACEDC517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406C1E7-3FFF-209E-C703-97CF62E2FCD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Footer Placeholder 3">
            <a:extLst>
              <a:ext uri="{FF2B5EF4-FFF2-40B4-BE49-F238E27FC236}">
                <a16:creationId xmlns:a16="http://schemas.microsoft.com/office/drawing/2014/main" id="{B1A9483F-66C6-29EA-E278-132135DC5FA9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85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_Text_Elem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891E4-FD68-179A-737C-C14819C07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8A6482-2347-04B2-E7C2-5B884467924A}"/>
              </a:ext>
            </a:extLst>
          </p:cNvPr>
          <p:cNvSpPr/>
          <p:nvPr userDrawn="1"/>
        </p:nvSpPr>
        <p:spPr>
          <a:xfrm>
            <a:off x="254000" y="6410960"/>
            <a:ext cx="6797040" cy="3251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e-IL" sz="1800" b="0" i="0" u="none" strike="noStrike" kern="1200" cap="none" spc="0" normalizeH="0" baseline="0" noProof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F0302020204030204"/>
              <a:ea typeface="+mn-ea"/>
              <a:cs typeface="Arial" panose="020B0604020202020204" pitchFamily="34" charset="0"/>
            </a:endParaRPr>
          </a:p>
        </p:txBody>
      </p:sp>
      <p:pic>
        <p:nvPicPr>
          <p:cNvPr id="4" name="Picture 3" descr="A colorful lines in the dark&#10;&#10;Description automatically generated with medium confidence">
            <a:extLst>
              <a:ext uri="{FF2B5EF4-FFF2-40B4-BE49-F238E27FC236}">
                <a16:creationId xmlns:a16="http://schemas.microsoft.com/office/drawing/2014/main" id="{51D00782-5C82-FDA5-9786-6B41EDF74F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417072"/>
            <a:ext cx="8796338" cy="1440928"/>
          </a:xfrm>
          <a:prstGeom prst="rect">
            <a:avLst/>
          </a:prstGeom>
        </p:spPr>
      </p:pic>
      <p:pic>
        <p:nvPicPr>
          <p:cNvPr id="5" name="Picture 4" descr="A colorful lines in the dark&#10;&#10;Description automatically generated with medium confidence">
            <a:extLst>
              <a:ext uri="{FF2B5EF4-FFF2-40B4-BE49-F238E27FC236}">
                <a16:creationId xmlns:a16="http://schemas.microsoft.com/office/drawing/2014/main" id="{F2458759-477E-881E-186D-8C982F5DE2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0800000">
            <a:off x="0" y="1"/>
            <a:ext cx="12192000" cy="19971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6BF2C2A-D400-7E94-9206-FCC45B6DC31E}"/>
              </a:ext>
            </a:extLst>
          </p:cNvPr>
          <p:cNvSpPr/>
          <p:nvPr userDrawn="1"/>
        </p:nvSpPr>
        <p:spPr>
          <a:xfrm rot="5400000">
            <a:off x="10391179" y="30195"/>
            <a:ext cx="1831015" cy="1770626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e-IL" sz="1800" b="0" i="0" u="none" strike="noStrike" kern="1200" cap="none" spc="0" normalizeH="0" baseline="0" noProof="0" err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F03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47" name="Text Placeholder 142">
            <a:extLst>
              <a:ext uri="{FF2B5EF4-FFF2-40B4-BE49-F238E27FC236}">
                <a16:creationId xmlns:a16="http://schemas.microsoft.com/office/drawing/2014/main" id="{30D12C7A-AEFB-A2A5-860E-406BC04310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100" y="1003300"/>
            <a:ext cx="11096625" cy="476250"/>
          </a:xfrm>
        </p:spPr>
        <p:txBody>
          <a:bodyPr anchor="ctr"/>
          <a:lstStyle>
            <a:lvl1pPr>
              <a:defRPr lang="en-US" sz="2400" kern="1200" spc="150" dirty="0">
                <a:ln w="1270"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EBA04C3-4668-231B-1135-4AC35B1EDB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6100" y="1830388"/>
            <a:ext cx="11091863" cy="3713162"/>
          </a:xfrm>
        </p:spPr>
        <p:txBody>
          <a:bodyPr/>
          <a:lstStyle>
            <a:lvl1pPr marL="171450" indent="-171450" algn="l" defTabSz="914400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4488" indent="-171450" algn="l" defTabSz="914400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569913" indent="-173038" algn="l" defTabSz="914400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741363" indent="-171450" algn="l" defTabSz="914400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914400" indent="-173038" algn="l" defTabSz="914400" rtl="0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15445B1-18F6-DCF5-7754-29618DEAE9C5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</p:grpSpPr>
        <p:grpSp>
          <p:nvGrpSpPr>
            <p:cNvPr id="8" name="Amdocs_Logomark">
              <a:extLst>
                <a:ext uri="{FF2B5EF4-FFF2-40B4-BE49-F238E27FC236}">
                  <a16:creationId xmlns:a16="http://schemas.microsoft.com/office/drawing/2014/main" id="{BA1CE06A-9BC9-18CA-FE63-446C78933495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solidFill>
              <a:schemeClr val="bg1"/>
            </a:solidFill>
          </p:grpSpPr>
          <p:sp>
            <p:nvSpPr>
              <p:cNvPr id="24" name="Freeform: Shape 6">
                <a:extLst>
                  <a:ext uri="{FF2B5EF4-FFF2-40B4-BE49-F238E27FC236}">
                    <a16:creationId xmlns:a16="http://schemas.microsoft.com/office/drawing/2014/main" id="{2B598FE7-BB57-8284-DC31-4F5447167784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7">
                <a:extLst>
                  <a:ext uri="{FF2B5EF4-FFF2-40B4-BE49-F238E27FC236}">
                    <a16:creationId xmlns:a16="http://schemas.microsoft.com/office/drawing/2014/main" id="{9E6D26F4-5870-34D3-D735-D4A869250F3F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0EE3CD5-4502-AF05-14C8-85F78FE66508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0"/>
            </a:gradFill>
          </p:grpSpPr>
          <p:sp>
            <p:nvSpPr>
              <p:cNvPr id="11" name="Freeform: Shape 61">
                <a:extLst>
                  <a:ext uri="{FF2B5EF4-FFF2-40B4-BE49-F238E27FC236}">
                    <a16:creationId xmlns:a16="http://schemas.microsoft.com/office/drawing/2014/main" id="{B3BECD15-56A1-3434-9F4F-BF6CE8012B64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62">
                <a:extLst>
                  <a:ext uri="{FF2B5EF4-FFF2-40B4-BE49-F238E27FC236}">
                    <a16:creationId xmlns:a16="http://schemas.microsoft.com/office/drawing/2014/main" id="{392D26F4-5E28-7E93-23BB-9E733A36E315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63">
                <a:extLst>
                  <a:ext uri="{FF2B5EF4-FFF2-40B4-BE49-F238E27FC236}">
                    <a16:creationId xmlns:a16="http://schemas.microsoft.com/office/drawing/2014/main" id="{9327C50D-94F8-A564-6EDE-D17EAE9F94A9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64">
                <a:extLst>
                  <a:ext uri="{FF2B5EF4-FFF2-40B4-BE49-F238E27FC236}">
                    <a16:creationId xmlns:a16="http://schemas.microsoft.com/office/drawing/2014/main" id="{D0D15C89-9DD0-573B-30E7-01CAD88321F6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65">
                <a:extLst>
                  <a:ext uri="{FF2B5EF4-FFF2-40B4-BE49-F238E27FC236}">
                    <a16:creationId xmlns:a16="http://schemas.microsoft.com/office/drawing/2014/main" id="{30181C41-D833-6D93-239E-7D21D291DB7E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66">
                <a:extLst>
                  <a:ext uri="{FF2B5EF4-FFF2-40B4-BE49-F238E27FC236}">
                    <a16:creationId xmlns:a16="http://schemas.microsoft.com/office/drawing/2014/main" id="{106891F8-BCE0-3371-EA9B-0874C698B75A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67">
                <a:extLst>
                  <a:ext uri="{FF2B5EF4-FFF2-40B4-BE49-F238E27FC236}">
                    <a16:creationId xmlns:a16="http://schemas.microsoft.com/office/drawing/2014/main" id="{61DDBC12-BA87-7152-9F36-AD064DCA6784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68">
                <a:extLst>
                  <a:ext uri="{FF2B5EF4-FFF2-40B4-BE49-F238E27FC236}">
                    <a16:creationId xmlns:a16="http://schemas.microsoft.com/office/drawing/2014/main" id="{5F2A4AA3-2E99-3F5C-22C1-7A11A1E9ACB6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69">
                <a:extLst>
                  <a:ext uri="{FF2B5EF4-FFF2-40B4-BE49-F238E27FC236}">
                    <a16:creationId xmlns:a16="http://schemas.microsoft.com/office/drawing/2014/main" id="{8480BE69-AA49-57D7-8C80-A21D77359548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70">
                <a:extLst>
                  <a:ext uri="{FF2B5EF4-FFF2-40B4-BE49-F238E27FC236}">
                    <a16:creationId xmlns:a16="http://schemas.microsoft.com/office/drawing/2014/main" id="{431FAF58-5377-EDDE-78EC-24E634A76033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71">
                <a:extLst>
                  <a:ext uri="{FF2B5EF4-FFF2-40B4-BE49-F238E27FC236}">
                    <a16:creationId xmlns:a16="http://schemas.microsoft.com/office/drawing/2014/main" id="{6268787F-62D8-56A5-DF70-FCA37DEBF97B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72">
                <a:extLst>
                  <a:ext uri="{FF2B5EF4-FFF2-40B4-BE49-F238E27FC236}">
                    <a16:creationId xmlns:a16="http://schemas.microsoft.com/office/drawing/2014/main" id="{87BDF67E-3C9B-0FA2-5D52-7CDAE07376EC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73">
                <a:extLst>
                  <a:ext uri="{FF2B5EF4-FFF2-40B4-BE49-F238E27FC236}">
                    <a16:creationId xmlns:a16="http://schemas.microsoft.com/office/drawing/2014/main" id="{0086E0D9-290D-87F9-6DFD-F10B67D23765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D277424-4F49-7824-04D1-B1D7155F0B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Footer Placeholder 3">
            <a:extLst>
              <a:ext uri="{FF2B5EF4-FFF2-40B4-BE49-F238E27FC236}">
                <a16:creationId xmlns:a16="http://schemas.microsoft.com/office/drawing/2014/main" id="{C30319D8-A7D8-621A-C220-A0A02BAF429A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Footer Placeholder 3" hidden="1">
            <a:extLst>
              <a:ext uri="{FF2B5EF4-FFF2-40B4-BE49-F238E27FC236}">
                <a16:creationId xmlns:a16="http://schemas.microsoft.com/office/drawing/2014/main" id="{B88BA715-A4FF-77B4-FDB4-3A9693FEBB32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</p:spTree>
    <p:extLst>
      <p:ext uri="{BB962C8B-B14F-4D97-AF65-F5344CB8AC3E}">
        <p14:creationId xmlns:p14="http://schemas.microsoft.com/office/powerpoint/2010/main" val="16557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Subtitle_Elem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969900B-5F23-B715-91C8-B98913744006}"/>
              </a:ext>
            </a:extLst>
          </p:cNvPr>
          <p:cNvSpPr/>
          <p:nvPr userDrawn="1"/>
        </p:nvSpPr>
        <p:spPr>
          <a:xfrm>
            <a:off x="1178533" y="6369627"/>
            <a:ext cx="4587266" cy="3164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774BA3B-7057-7ECB-06AC-29070EB430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7185" y="4719992"/>
            <a:ext cx="18522848" cy="21380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4891E4-FD68-179A-737C-C14819C07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C4296B-CA02-C2DA-4A12-F79CF78B00C3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  <a:solidFill>
            <a:schemeClr val="bg1"/>
          </a:solidFill>
        </p:grpSpPr>
        <p:grpSp>
          <p:nvGrpSpPr>
            <p:cNvPr id="4" name="Amdocs_Logomark">
              <a:extLst>
                <a:ext uri="{FF2B5EF4-FFF2-40B4-BE49-F238E27FC236}">
                  <a16:creationId xmlns:a16="http://schemas.microsoft.com/office/drawing/2014/main" id="{C7A4AF98-4360-4262-16AD-1BDD0C8E52DC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grpFill/>
          </p:grpSpPr>
          <p:sp>
            <p:nvSpPr>
              <p:cNvPr id="20" name="Freeform: Shape 6">
                <a:extLst>
                  <a:ext uri="{FF2B5EF4-FFF2-40B4-BE49-F238E27FC236}">
                    <a16:creationId xmlns:a16="http://schemas.microsoft.com/office/drawing/2014/main" id="{86707D25-96DF-5279-EC39-95DAD6F52F95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7">
                <a:extLst>
                  <a:ext uri="{FF2B5EF4-FFF2-40B4-BE49-F238E27FC236}">
                    <a16:creationId xmlns:a16="http://schemas.microsoft.com/office/drawing/2014/main" id="{2A146033-1B10-5AE4-5BEF-7C026F69ED69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44E3748-8368-94EB-B0E2-17D333460D7B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pFill/>
          </p:grpSpPr>
          <p:sp>
            <p:nvSpPr>
              <p:cNvPr id="7" name="Freeform: Shape 61">
                <a:extLst>
                  <a:ext uri="{FF2B5EF4-FFF2-40B4-BE49-F238E27FC236}">
                    <a16:creationId xmlns:a16="http://schemas.microsoft.com/office/drawing/2014/main" id="{26935A13-A78D-67DA-5616-8B602EEAC102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62">
                <a:extLst>
                  <a:ext uri="{FF2B5EF4-FFF2-40B4-BE49-F238E27FC236}">
                    <a16:creationId xmlns:a16="http://schemas.microsoft.com/office/drawing/2014/main" id="{F37CD434-7819-25AD-8171-E1E826F78632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63">
                <a:extLst>
                  <a:ext uri="{FF2B5EF4-FFF2-40B4-BE49-F238E27FC236}">
                    <a16:creationId xmlns:a16="http://schemas.microsoft.com/office/drawing/2014/main" id="{801035A2-2A5F-0524-B052-6F40FEB574BD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64">
                <a:extLst>
                  <a:ext uri="{FF2B5EF4-FFF2-40B4-BE49-F238E27FC236}">
                    <a16:creationId xmlns:a16="http://schemas.microsoft.com/office/drawing/2014/main" id="{21521C61-1C8D-6741-694D-2615EEE049FF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65">
                <a:extLst>
                  <a:ext uri="{FF2B5EF4-FFF2-40B4-BE49-F238E27FC236}">
                    <a16:creationId xmlns:a16="http://schemas.microsoft.com/office/drawing/2014/main" id="{EBCDECA9-9ED5-EBEC-B647-5CD36C66147D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66">
                <a:extLst>
                  <a:ext uri="{FF2B5EF4-FFF2-40B4-BE49-F238E27FC236}">
                    <a16:creationId xmlns:a16="http://schemas.microsoft.com/office/drawing/2014/main" id="{6FB2C745-3C37-9CC0-488C-526713F40B45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67">
                <a:extLst>
                  <a:ext uri="{FF2B5EF4-FFF2-40B4-BE49-F238E27FC236}">
                    <a16:creationId xmlns:a16="http://schemas.microsoft.com/office/drawing/2014/main" id="{98AD32CF-43FF-9C80-F9B3-8FF791DDCF72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68">
                <a:extLst>
                  <a:ext uri="{FF2B5EF4-FFF2-40B4-BE49-F238E27FC236}">
                    <a16:creationId xmlns:a16="http://schemas.microsoft.com/office/drawing/2014/main" id="{674FD925-541D-0FBF-C355-8176287EAF67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69">
                <a:extLst>
                  <a:ext uri="{FF2B5EF4-FFF2-40B4-BE49-F238E27FC236}">
                    <a16:creationId xmlns:a16="http://schemas.microsoft.com/office/drawing/2014/main" id="{ED3B6CB8-12F5-F980-D0AB-D11DBD7BF9D0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70">
                <a:extLst>
                  <a:ext uri="{FF2B5EF4-FFF2-40B4-BE49-F238E27FC236}">
                    <a16:creationId xmlns:a16="http://schemas.microsoft.com/office/drawing/2014/main" id="{5F71A2FF-6DBA-DE5B-612A-CBEC3E7F271C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71">
                <a:extLst>
                  <a:ext uri="{FF2B5EF4-FFF2-40B4-BE49-F238E27FC236}">
                    <a16:creationId xmlns:a16="http://schemas.microsoft.com/office/drawing/2014/main" id="{8C7B9693-1AE5-BD8F-0DB2-5CF47FE01377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72">
                <a:extLst>
                  <a:ext uri="{FF2B5EF4-FFF2-40B4-BE49-F238E27FC236}">
                    <a16:creationId xmlns:a16="http://schemas.microsoft.com/office/drawing/2014/main" id="{906CB79B-F127-C87D-7B3B-0AE68AF5469A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73">
                <a:extLst>
                  <a:ext uri="{FF2B5EF4-FFF2-40B4-BE49-F238E27FC236}">
                    <a16:creationId xmlns:a16="http://schemas.microsoft.com/office/drawing/2014/main" id="{68EC50C9-EB71-70D9-D2FF-D307ACEDC517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406C1E7-3FFF-209E-C703-97CF62E2FCD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grpFill/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0DAC42B3-97D4-34A8-27C7-88F99A43B43C}"/>
              </a:ext>
            </a:extLst>
          </p:cNvPr>
          <p:cNvSpPr/>
          <p:nvPr userDrawn="1"/>
        </p:nvSpPr>
        <p:spPr>
          <a:xfrm>
            <a:off x="12192000" y="3230880"/>
            <a:ext cx="6415163" cy="435864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25" name="Text Placeholder 142">
            <a:extLst>
              <a:ext uri="{FF2B5EF4-FFF2-40B4-BE49-F238E27FC236}">
                <a16:creationId xmlns:a16="http://schemas.microsoft.com/office/drawing/2014/main" id="{BAE15967-F070-0F1B-0775-1B1C963318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100" y="1003300"/>
            <a:ext cx="11096625" cy="476250"/>
          </a:xfrm>
        </p:spPr>
        <p:txBody>
          <a:bodyPr anchor="ctr"/>
          <a:lstStyle>
            <a:lvl1pPr>
              <a:defRPr lang="en-US" sz="2400" kern="1200" spc="150" dirty="0">
                <a:ln w="1270"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FBDE6CDC-E08C-E8F3-2670-08BAAA254237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ooter Placeholder 3" hidden="1">
            <a:extLst>
              <a:ext uri="{FF2B5EF4-FFF2-40B4-BE49-F238E27FC236}">
                <a16:creationId xmlns:a16="http://schemas.microsoft.com/office/drawing/2014/main" id="{4114DE36-2059-C93C-A23F-64CCC7E0643A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</p:spTree>
    <p:extLst>
      <p:ext uri="{BB962C8B-B14F-4D97-AF65-F5344CB8AC3E}">
        <p14:creationId xmlns:p14="http://schemas.microsoft.com/office/powerpoint/2010/main" val="268310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20000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48148E-6 L -0.5069 0.00185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352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colorful light swirls on a black background&#10;&#10;Description automatically generated">
            <a:extLst>
              <a:ext uri="{FF2B5EF4-FFF2-40B4-BE49-F238E27FC236}">
                <a16:creationId xmlns:a16="http://schemas.microsoft.com/office/drawing/2014/main" id="{7417C144-6647-547F-41AC-83DF236DC9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5870" y="7216"/>
            <a:ext cx="4596130" cy="6843568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CDA2DAFF-6043-05E5-D945-26DDEFBD2596}"/>
              </a:ext>
            </a:extLst>
          </p:cNvPr>
          <p:cNvSpPr>
            <a:spLocks/>
          </p:cNvSpPr>
          <p:nvPr userDrawn="1"/>
        </p:nvSpPr>
        <p:spPr>
          <a:xfrm rot="5400000">
            <a:off x="7875605" y="2534389"/>
            <a:ext cx="6858004" cy="177478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73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e-IL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891E4-FD68-179A-737C-C14819C07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5A59BF5-E26D-158C-B092-785B212F1D19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</p:grpSpPr>
        <p:grpSp>
          <p:nvGrpSpPr>
            <p:cNvPr id="4" name="Amdocs_Logomark">
              <a:extLst>
                <a:ext uri="{FF2B5EF4-FFF2-40B4-BE49-F238E27FC236}">
                  <a16:creationId xmlns:a16="http://schemas.microsoft.com/office/drawing/2014/main" id="{53841714-F52A-11D0-E449-39B3411C78DE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solidFill>
              <a:schemeClr val="bg1"/>
            </a:solidFill>
          </p:grpSpPr>
          <p:sp>
            <p:nvSpPr>
              <p:cNvPr id="21" name="Freeform: Shape 6">
                <a:extLst>
                  <a:ext uri="{FF2B5EF4-FFF2-40B4-BE49-F238E27FC236}">
                    <a16:creationId xmlns:a16="http://schemas.microsoft.com/office/drawing/2014/main" id="{649F5E27-58CD-E6B4-468C-D5B4125FD70B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7">
                <a:extLst>
                  <a:ext uri="{FF2B5EF4-FFF2-40B4-BE49-F238E27FC236}">
                    <a16:creationId xmlns:a16="http://schemas.microsoft.com/office/drawing/2014/main" id="{1851186E-5606-937D-434E-E6BC391C7D35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18D76DE-D0FB-AACA-4524-BD6EF7382D01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0"/>
            </a:gradFill>
          </p:grpSpPr>
          <p:sp>
            <p:nvSpPr>
              <p:cNvPr id="7" name="Freeform: Shape 61">
                <a:extLst>
                  <a:ext uri="{FF2B5EF4-FFF2-40B4-BE49-F238E27FC236}">
                    <a16:creationId xmlns:a16="http://schemas.microsoft.com/office/drawing/2014/main" id="{7B4EBA49-AB91-0910-28F2-3849EB237887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62">
                <a:extLst>
                  <a:ext uri="{FF2B5EF4-FFF2-40B4-BE49-F238E27FC236}">
                    <a16:creationId xmlns:a16="http://schemas.microsoft.com/office/drawing/2014/main" id="{EC1C33EA-6C30-A725-059D-D4C910B735E0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63">
                <a:extLst>
                  <a:ext uri="{FF2B5EF4-FFF2-40B4-BE49-F238E27FC236}">
                    <a16:creationId xmlns:a16="http://schemas.microsoft.com/office/drawing/2014/main" id="{2B5FE693-A7E9-9E79-B3EF-6836876BF760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64">
                <a:extLst>
                  <a:ext uri="{FF2B5EF4-FFF2-40B4-BE49-F238E27FC236}">
                    <a16:creationId xmlns:a16="http://schemas.microsoft.com/office/drawing/2014/main" id="{B80A82C5-F6D8-F652-4D12-09D6D8B2EE4B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65">
                <a:extLst>
                  <a:ext uri="{FF2B5EF4-FFF2-40B4-BE49-F238E27FC236}">
                    <a16:creationId xmlns:a16="http://schemas.microsoft.com/office/drawing/2014/main" id="{913D469F-53D2-6B49-3653-40EB434E7D7F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66">
                <a:extLst>
                  <a:ext uri="{FF2B5EF4-FFF2-40B4-BE49-F238E27FC236}">
                    <a16:creationId xmlns:a16="http://schemas.microsoft.com/office/drawing/2014/main" id="{4A93DFA3-7E24-B969-DD10-2282B1AC1376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67">
                <a:extLst>
                  <a:ext uri="{FF2B5EF4-FFF2-40B4-BE49-F238E27FC236}">
                    <a16:creationId xmlns:a16="http://schemas.microsoft.com/office/drawing/2014/main" id="{8E082A95-BDFF-B09A-E8BC-1B33F097196E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68">
                <a:extLst>
                  <a:ext uri="{FF2B5EF4-FFF2-40B4-BE49-F238E27FC236}">
                    <a16:creationId xmlns:a16="http://schemas.microsoft.com/office/drawing/2014/main" id="{8E43C969-6BC0-C2B6-767F-C2E8E152CF41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69">
                <a:extLst>
                  <a:ext uri="{FF2B5EF4-FFF2-40B4-BE49-F238E27FC236}">
                    <a16:creationId xmlns:a16="http://schemas.microsoft.com/office/drawing/2014/main" id="{D896D1D3-C9BC-D4CF-66CF-45495D9DDE0B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70">
                <a:extLst>
                  <a:ext uri="{FF2B5EF4-FFF2-40B4-BE49-F238E27FC236}">
                    <a16:creationId xmlns:a16="http://schemas.microsoft.com/office/drawing/2014/main" id="{76099DC9-035E-0508-1ECB-0B560DAEA44E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71">
                <a:extLst>
                  <a:ext uri="{FF2B5EF4-FFF2-40B4-BE49-F238E27FC236}">
                    <a16:creationId xmlns:a16="http://schemas.microsoft.com/office/drawing/2014/main" id="{E1114169-99D6-B6B2-4E1E-5BF79E05172D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72">
                <a:extLst>
                  <a:ext uri="{FF2B5EF4-FFF2-40B4-BE49-F238E27FC236}">
                    <a16:creationId xmlns:a16="http://schemas.microsoft.com/office/drawing/2014/main" id="{97A0422F-5DE1-5D44-B13C-2BD02286312C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73">
                <a:extLst>
                  <a:ext uri="{FF2B5EF4-FFF2-40B4-BE49-F238E27FC236}">
                    <a16:creationId xmlns:a16="http://schemas.microsoft.com/office/drawing/2014/main" id="{7CD39E0E-2E2E-C0D3-F0D7-93E1D64CBFFB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DD8CB4C-DDA9-2F66-AF52-ECA76AEBAFC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50F7370-6338-1693-6FB0-21DCA4518C65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  <a:solidFill>
            <a:schemeClr val="bg1"/>
          </a:solidFill>
        </p:grpSpPr>
        <p:grpSp>
          <p:nvGrpSpPr>
            <p:cNvPr id="50" name="Amdocs_Logomark">
              <a:extLst>
                <a:ext uri="{FF2B5EF4-FFF2-40B4-BE49-F238E27FC236}">
                  <a16:creationId xmlns:a16="http://schemas.microsoft.com/office/drawing/2014/main" id="{F1D958C8-C0FF-8DE7-F67B-B7B389E6FC32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grpFill/>
          </p:grpSpPr>
          <p:sp>
            <p:nvSpPr>
              <p:cNvPr id="66" name="Freeform: Shape 6">
                <a:extLst>
                  <a:ext uri="{FF2B5EF4-FFF2-40B4-BE49-F238E27FC236}">
                    <a16:creationId xmlns:a16="http://schemas.microsoft.com/office/drawing/2014/main" id="{E8EF5AF4-25C1-5012-9BB8-3C82705D522E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7">
                <a:extLst>
                  <a:ext uri="{FF2B5EF4-FFF2-40B4-BE49-F238E27FC236}">
                    <a16:creationId xmlns:a16="http://schemas.microsoft.com/office/drawing/2014/main" id="{A9016F4C-CE32-BCA4-DBD4-7F682F6E905B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FD312CB-A4FB-17C5-92FD-6DC244544BA2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pFill/>
          </p:grpSpPr>
          <p:sp>
            <p:nvSpPr>
              <p:cNvPr id="53" name="Freeform: Shape 61">
                <a:extLst>
                  <a:ext uri="{FF2B5EF4-FFF2-40B4-BE49-F238E27FC236}">
                    <a16:creationId xmlns:a16="http://schemas.microsoft.com/office/drawing/2014/main" id="{4E748B8E-AB24-FE10-1DD5-39E2DFA010CF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62">
                <a:extLst>
                  <a:ext uri="{FF2B5EF4-FFF2-40B4-BE49-F238E27FC236}">
                    <a16:creationId xmlns:a16="http://schemas.microsoft.com/office/drawing/2014/main" id="{4C56FC48-29EA-5EE3-4B93-2223A1D536BB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63">
                <a:extLst>
                  <a:ext uri="{FF2B5EF4-FFF2-40B4-BE49-F238E27FC236}">
                    <a16:creationId xmlns:a16="http://schemas.microsoft.com/office/drawing/2014/main" id="{07F55E55-B6B4-5743-8939-008C14C4FC65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64">
                <a:extLst>
                  <a:ext uri="{FF2B5EF4-FFF2-40B4-BE49-F238E27FC236}">
                    <a16:creationId xmlns:a16="http://schemas.microsoft.com/office/drawing/2014/main" id="{C1A6F922-2A4B-0203-B605-90F2D3293377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65">
                <a:extLst>
                  <a:ext uri="{FF2B5EF4-FFF2-40B4-BE49-F238E27FC236}">
                    <a16:creationId xmlns:a16="http://schemas.microsoft.com/office/drawing/2014/main" id="{B6970139-EBF6-81D1-D86E-F7EC0EC19313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66">
                <a:extLst>
                  <a:ext uri="{FF2B5EF4-FFF2-40B4-BE49-F238E27FC236}">
                    <a16:creationId xmlns:a16="http://schemas.microsoft.com/office/drawing/2014/main" id="{835C5F09-61A3-7BAE-A896-0ABB3F864C20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67">
                <a:extLst>
                  <a:ext uri="{FF2B5EF4-FFF2-40B4-BE49-F238E27FC236}">
                    <a16:creationId xmlns:a16="http://schemas.microsoft.com/office/drawing/2014/main" id="{9E1EA5B0-8857-74C4-FBCF-FDF85010A461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68">
                <a:extLst>
                  <a:ext uri="{FF2B5EF4-FFF2-40B4-BE49-F238E27FC236}">
                    <a16:creationId xmlns:a16="http://schemas.microsoft.com/office/drawing/2014/main" id="{750CDB08-6D20-6956-CCC5-B82B92BCBCB9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9">
                <a:extLst>
                  <a:ext uri="{FF2B5EF4-FFF2-40B4-BE49-F238E27FC236}">
                    <a16:creationId xmlns:a16="http://schemas.microsoft.com/office/drawing/2014/main" id="{BFB419B0-05E1-A336-0B28-4D5B091F809C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70">
                <a:extLst>
                  <a:ext uri="{FF2B5EF4-FFF2-40B4-BE49-F238E27FC236}">
                    <a16:creationId xmlns:a16="http://schemas.microsoft.com/office/drawing/2014/main" id="{BE034CB9-DEAE-A2C6-B4D1-D8874978B184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71">
                <a:extLst>
                  <a:ext uri="{FF2B5EF4-FFF2-40B4-BE49-F238E27FC236}">
                    <a16:creationId xmlns:a16="http://schemas.microsoft.com/office/drawing/2014/main" id="{21864EC5-69B5-B0BE-FC03-4B8FB818D0BF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72">
                <a:extLst>
                  <a:ext uri="{FF2B5EF4-FFF2-40B4-BE49-F238E27FC236}">
                    <a16:creationId xmlns:a16="http://schemas.microsoft.com/office/drawing/2014/main" id="{14A95125-4042-68F5-637B-C5574088DA1F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73">
                <a:extLst>
                  <a:ext uri="{FF2B5EF4-FFF2-40B4-BE49-F238E27FC236}">
                    <a16:creationId xmlns:a16="http://schemas.microsoft.com/office/drawing/2014/main" id="{74ACCE80-D5F6-533D-5C61-07E38F410E9E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A302BAC-AA9F-6CB8-190D-4286DE8772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grpFill/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ooter Placeholder 3">
            <a:extLst>
              <a:ext uri="{FF2B5EF4-FFF2-40B4-BE49-F238E27FC236}">
                <a16:creationId xmlns:a16="http://schemas.microsoft.com/office/drawing/2014/main" id="{C2043BCC-ECF8-8F19-8F7B-6BA1EEAFCCCF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Footer Placeholder 3">
            <a:extLst>
              <a:ext uri="{FF2B5EF4-FFF2-40B4-BE49-F238E27FC236}">
                <a16:creationId xmlns:a16="http://schemas.microsoft.com/office/drawing/2014/main" id="{D164DE6E-BC67-3CA2-06E2-27B87BB1301B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</p:spTree>
    <p:extLst>
      <p:ext uri="{BB962C8B-B14F-4D97-AF65-F5344CB8AC3E}">
        <p14:creationId xmlns:p14="http://schemas.microsoft.com/office/powerpoint/2010/main" val="1286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Subtitl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9592AFD-AB90-72B2-6CF4-627C32E3C923}"/>
              </a:ext>
            </a:extLst>
          </p:cNvPr>
          <p:cNvSpPr/>
          <p:nvPr userDrawn="1"/>
        </p:nvSpPr>
        <p:spPr>
          <a:xfrm>
            <a:off x="0" y="320263"/>
            <a:ext cx="12192000" cy="62174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891E4-FD68-179A-737C-C14819C07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5A59BF5-E26D-158C-B092-785B212F1D19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</p:grpSpPr>
        <p:grpSp>
          <p:nvGrpSpPr>
            <p:cNvPr id="4" name="Amdocs_Logomark">
              <a:extLst>
                <a:ext uri="{FF2B5EF4-FFF2-40B4-BE49-F238E27FC236}">
                  <a16:creationId xmlns:a16="http://schemas.microsoft.com/office/drawing/2014/main" id="{53841714-F52A-11D0-E449-39B3411C78DE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solidFill>
              <a:schemeClr val="bg1"/>
            </a:solidFill>
          </p:grpSpPr>
          <p:sp>
            <p:nvSpPr>
              <p:cNvPr id="21" name="Freeform: Shape 6">
                <a:extLst>
                  <a:ext uri="{FF2B5EF4-FFF2-40B4-BE49-F238E27FC236}">
                    <a16:creationId xmlns:a16="http://schemas.microsoft.com/office/drawing/2014/main" id="{649F5E27-58CD-E6B4-468C-D5B4125FD70B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7">
                <a:extLst>
                  <a:ext uri="{FF2B5EF4-FFF2-40B4-BE49-F238E27FC236}">
                    <a16:creationId xmlns:a16="http://schemas.microsoft.com/office/drawing/2014/main" id="{1851186E-5606-937D-434E-E6BC391C7D35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18D76DE-D0FB-AACA-4524-BD6EF7382D01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0"/>
            </a:gradFill>
          </p:grpSpPr>
          <p:sp>
            <p:nvSpPr>
              <p:cNvPr id="7" name="Freeform: Shape 61">
                <a:extLst>
                  <a:ext uri="{FF2B5EF4-FFF2-40B4-BE49-F238E27FC236}">
                    <a16:creationId xmlns:a16="http://schemas.microsoft.com/office/drawing/2014/main" id="{7B4EBA49-AB91-0910-28F2-3849EB237887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62">
                <a:extLst>
                  <a:ext uri="{FF2B5EF4-FFF2-40B4-BE49-F238E27FC236}">
                    <a16:creationId xmlns:a16="http://schemas.microsoft.com/office/drawing/2014/main" id="{EC1C33EA-6C30-A725-059D-D4C910B735E0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63">
                <a:extLst>
                  <a:ext uri="{FF2B5EF4-FFF2-40B4-BE49-F238E27FC236}">
                    <a16:creationId xmlns:a16="http://schemas.microsoft.com/office/drawing/2014/main" id="{2B5FE693-A7E9-9E79-B3EF-6836876BF760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64">
                <a:extLst>
                  <a:ext uri="{FF2B5EF4-FFF2-40B4-BE49-F238E27FC236}">
                    <a16:creationId xmlns:a16="http://schemas.microsoft.com/office/drawing/2014/main" id="{B80A82C5-F6D8-F652-4D12-09D6D8B2EE4B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65">
                <a:extLst>
                  <a:ext uri="{FF2B5EF4-FFF2-40B4-BE49-F238E27FC236}">
                    <a16:creationId xmlns:a16="http://schemas.microsoft.com/office/drawing/2014/main" id="{913D469F-53D2-6B49-3653-40EB434E7D7F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66">
                <a:extLst>
                  <a:ext uri="{FF2B5EF4-FFF2-40B4-BE49-F238E27FC236}">
                    <a16:creationId xmlns:a16="http://schemas.microsoft.com/office/drawing/2014/main" id="{4A93DFA3-7E24-B969-DD10-2282B1AC1376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67">
                <a:extLst>
                  <a:ext uri="{FF2B5EF4-FFF2-40B4-BE49-F238E27FC236}">
                    <a16:creationId xmlns:a16="http://schemas.microsoft.com/office/drawing/2014/main" id="{8E082A95-BDFF-B09A-E8BC-1B33F097196E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68">
                <a:extLst>
                  <a:ext uri="{FF2B5EF4-FFF2-40B4-BE49-F238E27FC236}">
                    <a16:creationId xmlns:a16="http://schemas.microsoft.com/office/drawing/2014/main" id="{8E43C969-6BC0-C2B6-767F-C2E8E152CF41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69">
                <a:extLst>
                  <a:ext uri="{FF2B5EF4-FFF2-40B4-BE49-F238E27FC236}">
                    <a16:creationId xmlns:a16="http://schemas.microsoft.com/office/drawing/2014/main" id="{D896D1D3-C9BC-D4CF-66CF-45495D9DDE0B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70">
                <a:extLst>
                  <a:ext uri="{FF2B5EF4-FFF2-40B4-BE49-F238E27FC236}">
                    <a16:creationId xmlns:a16="http://schemas.microsoft.com/office/drawing/2014/main" id="{76099DC9-035E-0508-1ECB-0B560DAEA44E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71">
                <a:extLst>
                  <a:ext uri="{FF2B5EF4-FFF2-40B4-BE49-F238E27FC236}">
                    <a16:creationId xmlns:a16="http://schemas.microsoft.com/office/drawing/2014/main" id="{E1114169-99D6-B6B2-4E1E-5BF79E05172D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72">
                <a:extLst>
                  <a:ext uri="{FF2B5EF4-FFF2-40B4-BE49-F238E27FC236}">
                    <a16:creationId xmlns:a16="http://schemas.microsoft.com/office/drawing/2014/main" id="{97A0422F-5DE1-5D44-B13C-2BD02286312C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73">
                <a:extLst>
                  <a:ext uri="{FF2B5EF4-FFF2-40B4-BE49-F238E27FC236}">
                    <a16:creationId xmlns:a16="http://schemas.microsoft.com/office/drawing/2014/main" id="{7CD39E0E-2E2E-C0D3-F0D7-93E1D64CBFFB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DD8CB4C-DDA9-2F66-AF52-ECA76AEBAFC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 Placeholder 142">
            <a:extLst>
              <a:ext uri="{FF2B5EF4-FFF2-40B4-BE49-F238E27FC236}">
                <a16:creationId xmlns:a16="http://schemas.microsoft.com/office/drawing/2014/main" id="{197BE999-3CD3-4970-D8E8-5EC891272E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100" y="1003300"/>
            <a:ext cx="11096625" cy="476250"/>
          </a:xfrm>
        </p:spPr>
        <p:txBody>
          <a:bodyPr anchor="ctr"/>
          <a:lstStyle>
            <a:lvl1pPr>
              <a:defRPr lang="en-US" sz="2400" kern="1200" spc="150" dirty="0">
                <a:ln w="1270"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  <p:sp>
        <p:nvSpPr>
          <p:cNvPr id="26" name="Footer Placeholder 3">
            <a:extLst>
              <a:ext uri="{FF2B5EF4-FFF2-40B4-BE49-F238E27FC236}">
                <a16:creationId xmlns:a16="http://schemas.microsoft.com/office/drawing/2014/main" id="{CFF30AC5-0157-5A41-08E6-893179243AEF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DAEFB6D6-D6C3-013A-3727-5E20D75284CC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  <p:sp>
        <p:nvSpPr>
          <p:cNvPr id="28" name="Text Placeholder 30">
            <a:extLst>
              <a:ext uri="{FF2B5EF4-FFF2-40B4-BE49-F238E27FC236}">
                <a16:creationId xmlns:a16="http://schemas.microsoft.com/office/drawing/2014/main" id="{574D2E9C-F80E-9F0E-9F1B-AE30613F2D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6100" y="1830388"/>
            <a:ext cx="11091863" cy="37131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3616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_Subtitl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891E4-FD68-179A-737C-C14819C0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521" y="962338"/>
            <a:ext cx="11091672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5A59BF5-E26D-158C-B092-785B212F1D19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</p:grpSpPr>
        <p:grpSp>
          <p:nvGrpSpPr>
            <p:cNvPr id="4" name="Amdocs_Logomark">
              <a:extLst>
                <a:ext uri="{FF2B5EF4-FFF2-40B4-BE49-F238E27FC236}">
                  <a16:creationId xmlns:a16="http://schemas.microsoft.com/office/drawing/2014/main" id="{53841714-F52A-11D0-E449-39B3411C78DE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solidFill>
              <a:schemeClr val="bg1"/>
            </a:solidFill>
          </p:grpSpPr>
          <p:sp>
            <p:nvSpPr>
              <p:cNvPr id="21" name="Freeform: Shape 6">
                <a:extLst>
                  <a:ext uri="{FF2B5EF4-FFF2-40B4-BE49-F238E27FC236}">
                    <a16:creationId xmlns:a16="http://schemas.microsoft.com/office/drawing/2014/main" id="{649F5E27-58CD-E6B4-468C-D5B4125FD70B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7">
                <a:extLst>
                  <a:ext uri="{FF2B5EF4-FFF2-40B4-BE49-F238E27FC236}">
                    <a16:creationId xmlns:a16="http://schemas.microsoft.com/office/drawing/2014/main" id="{1851186E-5606-937D-434E-E6BC391C7D35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18D76DE-D0FB-AACA-4524-BD6EF7382D01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0"/>
            </a:gradFill>
          </p:grpSpPr>
          <p:sp>
            <p:nvSpPr>
              <p:cNvPr id="7" name="Freeform: Shape 61">
                <a:extLst>
                  <a:ext uri="{FF2B5EF4-FFF2-40B4-BE49-F238E27FC236}">
                    <a16:creationId xmlns:a16="http://schemas.microsoft.com/office/drawing/2014/main" id="{7B4EBA49-AB91-0910-28F2-3849EB237887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62">
                <a:extLst>
                  <a:ext uri="{FF2B5EF4-FFF2-40B4-BE49-F238E27FC236}">
                    <a16:creationId xmlns:a16="http://schemas.microsoft.com/office/drawing/2014/main" id="{EC1C33EA-6C30-A725-059D-D4C910B735E0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63">
                <a:extLst>
                  <a:ext uri="{FF2B5EF4-FFF2-40B4-BE49-F238E27FC236}">
                    <a16:creationId xmlns:a16="http://schemas.microsoft.com/office/drawing/2014/main" id="{2B5FE693-A7E9-9E79-B3EF-6836876BF760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64">
                <a:extLst>
                  <a:ext uri="{FF2B5EF4-FFF2-40B4-BE49-F238E27FC236}">
                    <a16:creationId xmlns:a16="http://schemas.microsoft.com/office/drawing/2014/main" id="{B80A82C5-F6D8-F652-4D12-09D6D8B2EE4B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65">
                <a:extLst>
                  <a:ext uri="{FF2B5EF4-FFF2-40B4-BE49-F238E27FC236}">
                    <a16:creationId xmlns:a16="http://schemas.microsoft.com/office/drawing/2014/main" id="{913D469F-53D2-6B49-3653-40EB434E7D7F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66">
                <a:extLst>
                  <a:ext uri="{FF2B5EF4-FFF2-40B4-BE49-F238E27FC236}">
                    <a16:creationId xmlns:a16="http://schemas.microsoft.com/office/drawing/2014/main" id="{4A93DFA3-7E24-B969-DD10-2282B1AC1376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67">
                <a:extLst>
                  <a:ext uri="{FF2B5EF4-FFF2-40B4-BE49-F238E27FC236}">
                    <a16:creationId xmlns:a16="http://schemas.microsoft.com/office/drawing/2014/main" id="{8E082A95-BDFF-B09A-E8BC-1B33F097196E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68">
                <a:extLst>
                  <a:ext uri="{FF2B5EF4-FFF2-40B4-BE49-F238E27FC236}">
                    <a16:creationId xmlns:a16="http://schemas.microsoft.com/office/drawing/2014/main" id="{8E43C969-6BC0-C2B6-767F-C2E8E152CF41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69">
                <a:extLst>
                  <a:ext uri="{FF2B5EF4-FFF2-40B4-BE49-F238E27FC236}">
                    <a16:creationId xmlns:a16="http://schemas.microsoft.com/office/drawing/2014/main" id="{D896D1D3-C9BC-D4CF-66CF-45495D9DDE0B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70">
                <a:extLst>
                  <a:ext uri="{FF2B5EF4-FFF2-40B4-BE49-F238E27FC236}">
                    <a16:creationId xmlns:a16="http://schemas.microsoft.com/office/drawing/2014/main" id="{76099DC9-035E-0508-1ECB-0B560DAEA44E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71">
                <a:extLst>
                  <a:ext uri="{FF2B5EF4-FFF2-40B4-BE49-F238E27FC236}">
                    <a16:creationId xmlns:a16="http://schemas.microsoft.com/office/drawing/2014/main" id="{E1114169-99D6-B6B2-4E1E-5BF79E05172D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72">
                <a:extLst>
                  <a:ext uri="{FF2B5EF4-FFF2-40B4-BE49-F238E27FC236}">
                    <a16:creationId xmlns:a16="http://schemas.microsoft.com/office/drawing/2014/main" id="{97A0422F-5DE1-5D44-B13C-2BD02286312C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73">
                <a:extLst>
                  <a:ext uri="{FF2B5EF4-FFF2-40B4-BE49-F238E27FC236}">
                    <a16:creationId xmlns:a16="http://schemas.microsoft.com/office/drawing/2014/main" id="{7CD39E0E-2E2E-C0D3-F0D7-93E1D64CBFFB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DD8CB4C-DDA9-2F66-AF52-ECA76AEBAFC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 Placeholder 142">
            <a:extLst>
              <a:ext uri="{FF2B5EF4-FFF2-40B4-BE49-F238E27FC236}">
                <a16:creationId xmlns:a16="http://schemas.microsoft.com/office/drawing/2014/main" id="{197BE999-3CD3-4970-D8E8-5EC891272E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100" y="450025"/>
            <a:ext cx="11096625" cy="476250"/>
          </a:xfrm>
        </p:spPr>
        <p:txBody>
          <a:bodyPr anchor="ctr"/>
          <a:lstStyle>
            <a:lvl1pPr>
              <a:defRPr lang="en-US" sz="2400" kern="1200" spc="150" dirty="0">
                <a:ln w="1270">
                  <a:solidFill>
                    <a:schemeClr val="bg1"/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  <p:sp>
        <p:nvSpPr>
          <p:cNvPr id="26" name="Footer Placeholder 3">
            <a:extLst>
              <a:ext uri="{FF2B5EF4-FFF2-40B4-BE49-F238E27FC236}">
                <a16:creationId xmlns:a16="http://schemas.microsoft.com/office/drawing/2014/main" id="{CFF30AC5-0157-5A41-08E6-893179243AEF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DAEFB6D6-D6C3-013A-3727-5E20D75284CC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  <p:sp>
        <p:nvSpPr>
          <p:cNvPr id="28" name="Text Placeholder 30">
            <a:extLst>
              <a:ext uri="{FF2B5EF4-FFF2-40B4-BE49-F238E27FC236}">
                <a16:creationId xmlns:a16="http://schemas.microsoft.com/office/drawing/2014/main" id="{574D2E9C-F80E-9F0E-9F1B-AE30613F2D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6100" y="1830388"/>
            <a:ext cx="11091863" cy="37131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382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DA006241-76C6-B03D-6AC7-CF85530E9A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55" b="10919"/>
          <a:stretch/>
        </p:blipFill>
        <p:spPr>
          <a:xfrm>
            <a:off x="0" y="3103159"/>
            <a:ext cx="13723820" cy="3754842"/>
          </a:xfrm>
          <a:prstGeom prst="rect">
            <a:avLst/>
          </a:prstGeom>
        </p:spPr>
      </p:pic>
      <p:sp>
        <p:nvSpPr>
          <p:cNvPr id="5" name="Rectangle 4_BGGGGG">
            <a:extLst>
              <a:ext uri="{FF2B5EF4-FFF2-40B4-BE49-F238E27FC236}">
                <a16:creationId xmlns:a16="http://schemas.microsoft.com/office/drawing/2014/main" id="{11935523-DDA1-F56E-A56A-4F5E864E993B}"/>
              </a:ext>
            </a:extLst>
          </p:cNvPr>
          <p:cNvSpPr/>
          <p:nvPr userDrawn="1"/>
        </p:nvSpPr>
        <p:spPr>
          <a:xfrm>
            <a:off x="12195472" y="-106680"/>
            <a:ext cx="2727960" cy="707136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891E4-FD68-179A-737C-C14819C07A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260476"/>
            <a:ext cx="12192000" cy="923330"/>
          </a:xfrm>
        </p:spPr>
        <p:txBody>
          <a:bodyPr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</a:p>
        </p:txBody>
      </p:sp>
      <p:grpSp>
        <p:nvGrpSpPr>
          <p:cNvPr id="30" name="Graphic 1">
            <a:extLst>
              <a:ext uri="{FF2B5EF4-FFF2-40B4-BE49-F238E27FC236}">
                <a16:creationId xmlns:a16="http://schemas.microsoft.com/office/drawing/2014/main" id="{557D74AD-B617-97F6-E2EE-E10044420480}"/>
              </a:ext>
            </a:extLst>
          </p:cNvPr>
          <p:cNvGrpSpPr/>
          <p:nvPr userDrawn="1"/>
        </p:nvGrpSpPr>
        <p:grpSpPr>
          <a:xfrm>
            <a:off x="4434941" y="1106754"/>
            <a:ext cx="3322119" cy="525154"/>
            <a:chOff x="8688469" y="208699"/>
            <a:chExt cx="3322119" cy="525154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8F234C7-2FB4-B699-E066-A1FE35737EA1}"/>
                </a:ext>
              </a:extLst>
            </p:cNvPr>
            <p:cNvSpPr/>
            <p:nvPr/>
          </p:nvSpPr>
          <p:spPr>
            <a:xfrm>
              <a:off x="10635737" y="284408"/>
              <a:ext cx="19868" cy="382224"/>
            </a:xfrm>
            <a:custGeom>
              <a:avLst/>
              <a:gdLst>
                <a:gd name="connsiteX0" fmla="*/ 0 w 19868"/>
                <a:gd name="connsiteY0" fmla="*/ 0 h 382224"/>
                <a:gd name="connsiteX1" fmla="*/ 19868 w 19868"/>
                <a:gd name="connsiteY1" fmla="*/ 0 h 382224"/>
                <a:gd name="connsiteX2" fmla="*/ 19868 w 19868"/>
                <a:gd name="connsiteY2" fmla="*/ 382225 h 382224"/>
                <a:gd name="connsiteX3" fmla="*/ 0 w 19868"/>
                <a:gd name="connsiteY3" fmla="*/ 382225 h 38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68" h="382224">
                  <a:moveTo>
                    <a:pt x="0" y="0"/>
                  </a:moveTo>
                  <a:lnTo>
                    <a:pt x="19868" y="0"/>
                  </a:lnTo>
                  <a:lnTo>
                    <a:pt x="19868" y="382225"/>
                  </a:lnTo>
                  <a:lnTo>
                    <a:pt x="0" y="382225"/>
                  </a:lnTo>
                  <a:close/>
                </a:path>
              </a:pathLst>
            </a:custGeom>
            <a:solidFill>
              <a:schemeClr val="bg1"/>
            </a:solidFill>
            <a:ln w="87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3" name="Graphic 1">
              <a:extLst>
                <a:ext uri="{FF2B5EF4-FFF2-40B4-BE49-F238E27FC236}">
                  <a16:creationId xmlns:a16="http://schemas.microsoft.com/office/drawing/2014/main" id="{979DADBA-3067-A7AD-D798-3937B0EDA18D}"/>
                </a:ext>
              </a:extLst>
            </p:cNvPr>
            <p:cNvGrpSpPr/>
            <p:nvPr/>
          </p:nvGrpSpPr>
          <p:grpSpPr>
            <a:xfrm>
              <a:off x="10829694" y="208699"/>
              <a:ext cx="1180894" cy="525154"/>
              <a:chOff x="10829694" y="208699"/>
              <a:chExt cx="1180894" cy="525154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A4EC410-931B-2E04-7F21-661A11C53CFF}"/>
                  </a:ext>
                </a:extLst>
              </p:cNvPr>
              <p:cNvSpPr/>
              <p:nvPr/>
            </p:nvSpPr>
            <p:spPr>
              <a:xfrm>
                <a:off x="10836608" y="208699"/>
                <a:ext cx="1052232" cy="234831"/>
              </a:xfrm>
              <a:custGeom>
                <a:avLst/>
                <a:gdLst>
                  <a:gd name="connsiteX0" fmla="*/ 251549 w 1052232"/>
                  <a:gd name="connsiteY0" fmla="*/ 131901 h 234831"/>
                  <a:gd name="connsiteX1" fmla="*/ 251549 w 1052232"/>
                  <a:gd name="connsiteY1" fmla="*/ 230805 h 234831"/>
                  <a:gd name="connsiteX2" fmla="*/ 209886 w 1052232"/>
                  <a:gd name="connsiteY2" fmla="*/ 230805 h 234831"/>
                  <a:gd name="connsiteX3" fmla="*/ 209886 w 1052232"/>
                  <a:gd name="connsiteY3" fmla="*/ 145380 h 234831"/>
                  <a:gd name="connsiteX4" fmla="*/ 179603 w 1052232"/>
                  <a:gd name="connsiteY4" fmla="*/ 110632 h 234831"/>
                  <a:gd name="connsiteX5" fmla="*/ 146781 w 1052232"/>
                  <a:gd name="connsiteY5" fmla="*/ 145730 h 234831"/>
                  <a:gd name="connsiteX6" fmla="*/ 146781 w 1052232"/>
                  <a:gd name="connsiteY6" fmla="*/ 230805 h 234831"/>
                  <a:gd name="connsiteX7" fmla="*/ 104943 w 1052232"/>
                  <a:gd name="connsiteY7" fmla="*/ 230805 h 234831"/>
                  <a:gd name="connsiteX8" fmla="*/ 104943 w 1052232"/>
                  <a:gd name="connsiteY8" fmla="*/ 145380 h 234831"/>
                  <a:gd name="connsiteX9" fmla="*/ 74659 w 1052232"/>
                  <a:gd name="connsiteY9" fmla="*/ 110632 h 234831"/>
                  <a:gd name="connsiteX10" fmla="*/ 41837 w 1052232"/>
                  <a:gd name="connsiteY10" fmla="*/ 145730 h 234831"/>
                  <a:gd name="connsiteX11" fmla="*/ 41837 w 1052232"/>
                  <a:gd name="connsiteY11" fmla="*/ 230805 h 234831"/>
                  <a:gd name="connsiteX12" fmla="*/ 0 w 1052232"/>
                  <a:gd name="connsiteY12" fmla="*/ 230805 h 234831"/>
                  <a:gd name="connsiteX13" fmla="*/ 0 w 1052232"/>
                  <a:gd name="connsiteY13" fmla="*/ 75447 h 234831"/>
                  <a:gd name="connsiteX14" fmla="*/ 40699 w 1052232"/>
                  <a:gd name="connsiteY14" fmla="*/ 75447 h 234831"/>
                  <a:gd name="connsiteX15" fmla="*/ 40699 w 1052232"/>
                  <a:gd name="connsiteY15" fmla="*/ 93740 h 234831"/>
                  <a:gd name="connsiteX16" fmla="*/ 86388 w 1052232"/>
                  <a:gd name="connsiteY16" fmla="*/ 71333 h 234831"/>
                  <a:gd name="connsiteX17" fmla="*/ 137678 w 1052232"/>
                  <a:gd name="connsiteY17" fmla="*/ 97941 h 234831"/>
                  <a:gd name="connsiteX18" fmla="*/ 190368 w 1052232"/>
                  <a:gd name="connsiteY18" fmla="*/ 71333 h 234831"/>
                  <a:gd name="connsiteX19" fmla="*/ 251549 w 1052232"/>
                  <a:gd name="connsiteY19" fmla="*/ 131901 h 234831"/>
                  <a:gd name="connsiteX20" fmla="*/ 430976 w 1052232"/>
                  <a:gd name="connsiteY20" fmla="*/ 230805 h 234831"/>
                  <a:gd name="connsiteX21" fmla="*/ 390101 w 1052232"/>
                  <a:gd name="connsiteY21" fmla="*/ 230805 h 234831"/>
                  <a:gd name="connsiteX22" fmla="*/ 390101 w 1052232"/>
                  <a:gd name="connsiteY22" fmla="*/ 213650 h 234831"/>
                  <a:gd name="connsiteX23" fmla="*/ 343625 w 1052232"/>
                  <a:gd name="connsiteY23" fmla="*/ 234831 h 234831"/>
                  <a:gd name="connsiteX24" fmla="*/ 268441 w 1052232"/>
                  <a:gd name="connsiteY24" fmla="*/ 153082 h 234831"/>
                  <a:gd name="connsiteX25" fmla="*/ 343625 w 1052232"/>
                  <a:gd name="connsiteY25" fmla="*/ 71333 h 234831"/>
                  <a:gd name="connsiteX26" fmla="*/ 390101 w 1052232"/>
                  <a:gd name="connsiteY26" fmla="*/ 92690 h 234831"/>
                  <a:gd name="connsiteX27" fmla="*/ 390101 w 1052232"/>
                  <a:gd name="connsiteY27" fmla="*/ 75535 h 234831"/>
                  <a:gd name="connsiteX28" fmla="*/ 430976 w 1052232"/>
                  <a:gd name="connsiteY28" fmla="*/ 75535 h 234831"/>
                  <a:gd name="connsiteX29" fmla="*/ 430976 w 1052232"/>
                  <a:gd name="connsiteY29" fmla="*/ 230805 h 234831"/>
                  <a:gd name="connsiteX30" fmla="*/ 311241 w 1052232"/>
                  <a:gd name="connsiteY30" fmla="*/ 153082 h 234831"/>
                  <a:gd name="connsiteX31" fmla="*/ 351328 w 1052232"/>
                  <a:gd name="connsiteY31" fmla="*/ 195882 h 234831"/>
                  <a:gd name="connsiteX32" fmla="*/ 391414 w 1052232"/>
                  <a:gd name="connsiteY32" fmla="*/ 153082 h 234831"/>
                  <a:gd name="connsiteX33" fmla="*/ 351328 w 1052232"/>
                  <a:gd name="connsiteY33" fmla="*/ 110282 h 234831"/>
                  <a:gd name="connsiteX34" fmla="*/ 311241 w 1052232"/>
                  <a:gd name="connsiteY34" fmla="*/ 153082 h 234831"/>
                  <a:gd name="connsiteX35" fmla="*/ 494519 w 1052232"/>
                  <a:gd name="connsiteY35" fmla="*/ 130763 h 234831"/>
                  <a:gd name="connsiteX36" fmla="*/ 509224 w 1052232"/>
                  <a:gd name="connsiteY36" fmla="*/ 130763 h 234831"/>
                  <a:gd name="connsiteX37" fmla="*/ 552986 w 1052232"/>
                  <a:gd name="connsiteY37" fmla="*/ 75447 h 234831"/>
                  <a:gd name="connsiteX38" fmla="*/ 604277 w 1052232"/>
                  <a:gd name="connsiteY38" fmla="*/ 75447 h 234831"/>
                  <a:gd name="connsiteX39" fmla="*/ 543096 w 1052232"/>
                  <a:gd name="connsiteY39" fmla="*/ 148531 h 234831"/>
                  <a:gd name="connsiteX40" fmla="*/ 604802 w 1052232"/>
                  <a:gd name="connsiteY40" fmla="*/ 230718 h 234831"/>
                  <a:gd name="connsiteX41" fmla="*/ 553337 w 1052232"/>
                  <a:gd name="connsiteY41" fmla="*/ 230718 h 234831"/>
                  <a:gd name="connsiteX42" fmla="*/ 508611 w 1052232"/>
                  <a:gd name="connsiteY42" fmla="*/ 167874 h 234831"/>
                  <a:gd name="connsiteX43" fmla="*/ 494519 w 1052232"/>
                  <a:gd name="connsiteY43" fmla="*/ 167874 h 234831"/>
                  <a:gd name="connsiteX44" fmla="*/ 494519 w 1052232"/>
                  <a:gd name="connsiteY44" fmla="*/ 230718 h 234831"/>
                  <a:gd name="connsiteX45" fmla="*/ 452682 w 1052232"/>
                  <a:gd name="connsiteY45" fmla="*/ 230718 h 234831"/>
                  <a:gd name="connsiteX46" fmla="*/ 452682 w 1052232"/>
                  <a:gd name="connsiteY46" fmla="*/ 0 h 234831"/>
                  <a:gd name="connsiteX47" fmla="*/ 494519 w 1052232"/>
                  <a:gd name="connsiteY47" fmla="*/ 0 h 234831"/>
                  <a:gd name="connsiteX48" fmla="*/ 494519 w 1052232"/>
                  <a:gd name="connsiteY48" fmla="*/ 130763 h 234831"/>
                  <a:gd name="connsiteX49" fmla="*/ 751844 w 1052232"/>
                  <a:gd name="connsiteY49" fmla="*/ 152907 h 234831"/>
                  <a:gd name="connsiteX50" fmla="*/ 751057 w 1052232"/>
                  <a:gd name="connsiteY50" fmla="*/ 166999 h 234831"/>
                  <a:gd name="connsiteX51" fmla="*/ 640950 w 1052232"/>
                  <a:gd name="connsiteY51" fmla="*/ 166999 h 234831"/>
                  <a:gd name="connsiteX52" fmla="*/ 680861 w 1052232"/>
                  <a:gd name="connsiteY52" fmla="*/ 199208 h 234831"/>
                  <a:gd name="connsiteX53" fmla="*/ 720160 w 1052232"/>
                  <a:gd name="connsiteY53" fmla="*/ 184329 h 234831"/>
                  <a:gd name="connsiteX54" fmla="*/ 744668 w 1052232"/>
                  <a:gd name="connsiteY54" fmla="*/ 211287 h 234831"/>
                  <a:gd name="connsiteX55" fmla="*/ 678498 w 1052232"/>
                  <a:gd name="connsiteY55" fmla="*/ 234831 h 234831"/>
                  <a:gd name="connsiteX56" fmla="*/ 597887 w 1052232"/>
                  <a:gd name="connsiteY56" fmla="*/ 153608 h 234831"/>
                  <a:gd name="connsiteX57" fmla="*/ 676397 w 1052232"/>
                  <a:gd name="connsiteY57" fmla="*/ 71421 h 234831"/>
                  <a:gd name="connsiteX58" fmla="*/ 751844 w 1052232"/>
                  <a:gd name="connsiteY58" fmla="*/ 152995 h 234831"/>
                  <a:gd name="connsiteX59" fmla="*/ 641125 w 1052232"/>
                  <a:gd name="connsiteY59" fmla="*/ 138466 h 234831"/>
                  <a:gd name="connsiteX60" fmla="*/ 709832 w 1052232"/>
                  <a:gd name="connsiteY60" fmla="*/ 138466 h 234831"/>
                  <a:gd name="connsiteX61" fmla="*/ 676048 w 1052232"/>
                  <a:gd name="connsiteY61" fmla="*/ 107394 h 234831"/>
                  <a:gd name="connsiteX62" fmla="*/ 641125 w 1052232"/>
                  <a:gd name="connsiteY62" fmla="*/ 138466 h 234831"/>
                  <a:gd name="connsiteX63" fmla="*/ 899763 w 1052232"/>
                  <a:gd name="connsiteY63" fmla="*/ 27746 h 234831"/>
                  <a:gd name="connsiteX64" fmla="*/ 872980 w 1052232"/>
                  <a:gd name="connsiteY64" fmla="*/ 54353 h 234831"/>
                  <a:gd name="connsiteX65" fmla="*/ 846372 w 1052232"/>
                  <a:gd name="connsiteY65" fmla="*/ 27746 h 234831"/>
                  <a:gd name="connsiteX66" fmla="*/ 872980 w 1052232"/>
                  <a:gd name="connsiteY66" fmla="*/ 788 h 234831"/>
                  <a:gd name="connsiteX67" fmla="*/ 899763 w 1052232"/>
                  <a:gd name="connsiteY67" fmla="*/ 27746 h 234831"/>
                  <a:gd name="connsiteX68" fmla="*/ 894161 w 1052232"/>
                  <a:gd name="connsiteY68" fmla="*/ 230805 h 234831"/>
                  <a:gd name="connsiteX69" fmla="*/ 852324 w 1052232"/>
                  <a:gd name="connsiteY69" fmla="*/ 230805 h 234831"/>
                  <a:gd name="connsiteX70" fmla="*/ 852324 w 1052232"/>
                  <a:gd name="connsiteY70" fmla="*/ 75447 h 234831"/>
                  <a:gd name="connsiteX71" fmla="*/ 894161 w 1052232"/>
                  <a:gd name="connsiteY71" fmla="*/ 75447 h 234831"/>
                  <a:gd name="connsiteX72" fmla="*/ 894161 w 1052232"/>
                  <a:gd name="connsiteY72" fmla="*/ 230718 h 234831"/>
                  <a:gd name="connsiteX73" fmla="*/ 1040766 w 1052232"/>
                  <a:gd name="connsiteY73" fmla="*/ 112733 h 234831"/>
                  <a:gd name="connsiteX74" fmla="*/ 984488 w 1052232"/>
                  <a:gd name="connsiteY74" fmla="*/ 112733 h 234831"/>
                  <a:gd name="connsiteX75" fmla="*/ 984488 w 1052232"/>
                  <a:gd name="connsiteY75" fmla="*/ 169450 h 234831"/>
                  <a:gd name="connsiteX76" fmla="*/ 1007682 w 1052232"/>
                  <a:gd name="connsiteY76" fmla="*/ 195882 h 234831"/>
                  <a:gd name="connsiteX77" fmla="*/ 1036828 w 1052232"/>
                  <a:gd name="connsiteY77" fmla="*/ 185817 h 234831"/>
                  <a:gd name="connsiteX78" fmla="*/ 1052232 w 1052232"/>
                  <a:gd name="connsiteY78" fmla="*/ 218464 h 234831"/>
                  <a:gd name="connsiteX79" fmla="*/ 1000767 w 1052232"/>
                  <a:gd name="connsiteY79" fmla="*/ 234831 h 234831"/>
                  <a:gd name="connsiteX80" fmla="*/ 942563 w 1052232"/>
                  <a:gd name="connsiteY80" fmla="*/ 172776 h 234831"/>
                  <a:gd name="connsiteX81" fmla="*/ 942563 w 1052232"/>
                  <a:gd name="connsiteY81" fmla="*/ 112646 h 234831"/>
                  <a:gd name="connsiteX82" fmla="*/ 912629 w 1052232"/>
                  <a:gd name="connsiteY82" fmla="*/ 112646 h 234831"/>
                  <a:gd name="connsiteX83" fmla="*/ 912629 w 1052232"/>
                  <a:gd name="connsiteY83" fmla="*/ 75447 h 234831"/>
                  <a:gd name="connsiteX84" fmla="*/ 942563 w 1052232"/>
                  <a:gd name="connsiteY84" fmla="*/ 75447 h 234831"/>
                  <a:gd name="connsiteX85" fmla="*/ 942563 w 1052232"/>
                  <a:gd name="connsiteY85" fmla="*/ 29321 h 234831"/>
                  <a:gd name="connsiteX86" fmla="*/ 984400 w 1052232"/>
                  <a:gd name="connsiteY86" fmla="*/ 29321 h 234831"/>
                  <a:gd name="connsiteX87" fmla="*/ 984400 w 1052232"/>
                  <a:gd name="connsiteY87" fmla="*/ 75447 h 234831"/>
                  <a:gd name="connsiteX88" fmla="*/ 1040679 w 1052232"/>
                  <a:gd name="connsiteY88" fmla="*/ 75447 h 234831"/>
                  <a:gd name="connsiteX89" fmla="*/ 1040679 w 1052232"/>
                  <a:gd name="connsiteY89" fmla="*/ 112646 h 23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1052232" h="234831">
                    <a:moveTo>
                      <a:pt x="251549" y="131901"/>
                    </a:moveTo>
                    <a:lnTo>
                      <a:pt x="251549" y="230805"/>
                    </a:lnTo>
                    <a:lnTo>
                      <a:pt x="209886" y="230805"/>
                    </a:lnTo>
                    <a:lnTo>
                      <a:pt x="209886" y="145380"/>
                    </a:lnTo>
                    <a:cubicBezTo>
                      <a:pt x="209886" y="122974"/>
                      <a:pt x="198508" y="110632"/>
                      <a:pt x="179603" y="110632"/>
                    </a:cubicBezTo>
                    <a:cubicBezTo>
                      <a:pt x="160697" y="110632"/>
                      <a:pt x="146781" y="122361"/>
                      <a:pt x="146781" y="145730"/>
                    </a:cubicBezTo>
                    <a:lnTo>
                      <a:pt x="146781" y="230805"/>
                    </a:lnTo>
                    <a:lnTo>
                      <a:pt x="104943" y="230805"/>
                    </a:lnTo>
                    <a:lnTo>
                      <a:pt x="104943" y="145380"/>
                    </a:lnTo>
                    <a:cubicBezTo>
                      <a:pt x="104943" y="122974"/>
                      <a:pt x="93740" y="110632"/>
                      <a:pt x="74659" y="110632"/>
                    </a:cubicBezTo>
                    <a:cubicBezTo>
                      <a:pt x="56717" y="110632"/>
                      <a:pt x="41837" y="122361"/>
                      <a:pt x="41837" y="145730"/>
                    </a:cubicBezTo>
                    <a:lnTo>
                      <a:pt x="41837" y="230805"/>
                    </a:lnTo>
                    <a:lnTo>
                      <a:pt x="0" y="230805"/>
                    </a:lnTo>
                    <a:lnTo>
                      <a:pt x="0" y="75447"/>
                    </a:lnTo>
                    <a:lnTo>
                      <a:pt x="40699" y="75447"/>
                    </a:lnTo>
                    <a:lnTo>
                      <a:pt x="40699" y="93740"/>
                    </a:lnTo>
                    <a:cubicBezTo>
                      <a:pt x="51728" y="77198"/>
                      <a:pt x="68708" y="71333"/>
                      <a:pt x="86388" y="71333"/>
                    </a:cubicBezTo>
                    <a:cubicBezTo>
                      <a:pt x="108794" y="71333"/>
                      <a:pt x="127262" y="81399"/>
                      <a:pt x="137678" y="97941"/>
                    </a:cubicBezTo>
                    <a:cubicBezTo>
                      <a:pt x="149669" y="78248"/>
                      <a:pt x="170062" y="71333"/>
                      <a:pt x="190368" y="71333"/>
                    </a:cubicBezTo>
                    <a:cubicBezTo>
                      <a:pt x="226866" y="71333"/>
                      <a:pt x="251549" y="95841"/>
                      <a:pt x="251549" y="131901"/>
                    </a:cubicBezTo>
                    <a:close/>
                    <a:moveTo>
                      <a:pt x="430976" y="230805"/>
                    </a:moveTo>
                    <a:lnTo>
                      <a:pt x="390101" y="230805"/>
                    </a:lnTo>
                    <a:lnTo>
                      <a:pt x="390101" y="213650"/>
                    </a:lnTo>
                    <a:cubicBezTo>
                      <a:pt x="380036" y="226166"/>
                      <a:pt x="364982" y="234831"/>
                      <a:pt x="343625" y="234831"/>
                    </a:cubicBezTo>
                    <a:cubicBezTo>
                      <a:pt x="300825" y="234831"/>
                      <a:pt x="268441" y="199734"/>
                      <a:pt x="268441" y="153082"/>
                    </a:cubicBezTo>
                    <a:cubicBezTo>
                      <a:pt x="268441" y="106431"/>
                      <a:pt x="300825" y="71333"/>
                      <a:pt x="343625" y="71333"/>
                    </a:cubicBezTo>
                    <a:cubicBezTo>
                      <a:pt x="364894" y="71333"/>
                      <a:pt x="379861" y="79998"/>
                      <a:pt x="390101" y="92690"/>
                    </a:cubicBezTo>
                    <a:lnTo>
                      <a:pt x="390101" y="75535"/>
                    </a:lnTo>
                    <a:lnTo>
                      <a:pt x="430976" y="75535"/>
                    </a:lnTo>
                    <a:lnTo>
                      <a:pt x="430976" y="230805"/>
                    </a:lnTo>
                    <a:close/>
                    <a:moveTo>
                      <a:pt x="311241" y="153082"/>
                    </a:moveTo>
                    <a:cubicBezTo>
                      <a:pt x="311241" y="176802"/>
                      <a:pt x="326820" y="195882"/>
                      <a:pt x="351328" y="195882"/>
                    </a:cubicBezTo>
                    <a:cubicBezTo>
                      <a:pt x="375835" y="195882"/>
                      <a:pt x="391414" y="177590"/>
                      <a:pt x="391414" y="153082"/>
                    </a:cubicBezTo>
                    <a:cubicBezTo>
                      <a:pt x="391414" y="128575"/>
                      <a:pt x="375222" y="110282"/>
                      <a:pt x="351328" y="110282"/>
                    </a:cubicBezTo>
                    <a:cubicBezTo>
                      <a:pt x="327433" y="110282"/>
                      <a:pt x="311241" y="129363"/>
                      <a:pt x="311241" y="153082"/>
                    </a:cubicBezTo>
                    <a:close/>
                    <a:moveTo>
                      <a:pt x="494519" y="130763"/>
                    </a:moveTo>
                    <a:lnTo>
                      <a:pt x="509224" y="130763"/>
                    </a:lnTo>
                    <a:lnTo>
                      <a:pt x="552986" y="75447"/>
                    </a:lnTo>
                    <a:lnTo>
                      <a:pt x="604277" y="75447"/>
                    </a:lnTo>
                    <a:lnTo>
                      <a:pt x="543096" y="148531"/>
                    </a:lnTo>
                    <a:lnTo>
                      <a:pt x="604802" y="230718"/>
                    </a:lnTo>
                    <a:lnTo>
                      <a:pt x="553337" y="230718"/>
                    </a:lnTo>
                    <a:lnTo>
                      <a:pt x="508611" y="167874"/>
                    </a:lnTo>
                    <a:lnTo>
                      <a:pt x="494519" y="167874"/>
                    </a:lnTo>
                    <a:lnTo>
                      <a:pt x="494519" y="230718"/>
                    </a:lnTo>
                    <a:lnTo>
                      <a:pt x="452682" y="230718"/>
                    </a:lnTo>
                    <a:lnTo>
                      <a:pt x="452682" y="0"/>
                    </a:lnTo>
                    <a:lnTo>
                      <a:pt x="494519" y="0"/>
                    </a:lnTo>
                    <a:lnTo>
                      <a:pt x="494519" y="130763"/>
                    </a:lnTo>
                    <a:close/>
                    <a:moveTo>
                      <a:pt x="751844" y="152907"/>
                    </a:moveTo>
                    <a:cubicBezTo>
                      <a:pt x="751844" y="157721"/>
                      <a:pt x="751495" y="163498"/>
                      <a:pt x="751057" y="166999"/>
                    </a:cubicBezTo>
                    <a:lnTo>
                      <a:pt x="640950" y="166999"/>
                    </a:lnTo>
                    <a:cubicBezTo>
                      <a:pt x="645414" y="189406"/>
                      <a:pt x="661168" y="199208"/>
                      <a:pt x="680861" y="199208"/>
                    </a:cubicBezTo>
                    <a:cubicBezTo>
                      <a:pt x="694340" y="199208"/>
                      <a:pt x="708870" y="193782"/>
                      <a:pt x="720160" y="184329"/>
                    </a:cubicBezTo>
                    <a:lnTo>
                      <a:pt x="744668" y="211287"/>
                    </a:lnTo>
                    <a:cubicBezTo>
                      <a:pt x="727075" y="227479"/>
                      <a:pt x="704581" y="234831"/>
                      <a:pt x="678498" y="234831"/>
                    </a:cubicBezTo>
                    <a:cubicBezTo>
                      <a:pt x="630884" y="234831"/>
                      <a:pt x="597887" y="202447"/>
                      <a:pt x="597887" y="153608"/>
                    </a:cubicBezTo>
                    <a:cubicBezTo>
                      <a:pt x="597887" y="104768"/>
                      <a:pt x="629921" y="71421"/>
                      <a:pt x="676397" y="71421"/>
                    </a:cubicBezTo>
                    <a:cubicBezTo>
                      <a:pt x="722874" y="71421"/>
                      <a:pt x="751757" y="104593"/>
                      <a:pt x="751844" y="152995"/>
                    </a:cubicBezTo>
                    <a:close/>
                    <a:moveTo>
                      <a:pt x="641125" y="138466"/>
                    </a:moveTo>
                    <a:lnTo>
                      <a:pt x="709832" y="138466"/>
                    </a:lnTo>
                    <a:cubicBezTo>
                      <a:pt x="705981" y="118597"/>
                      <a:pt x="693990" y="107394"/>
                      <a:pt x="676048" y="107394"/>
                    </a:cubicBezTo>
                    <a:cubicBezTo>
                      <a:pt x="656354" y="107394"/>
                      <a:pt x="644801" y="119210"/>
                      <a:pt x="641125" y="138466"/>
                    </a:cubicBezTo>
                    <a:close/>
                    <a:moveTo>
                      <a:pt x="899763" y="27746"/>
                    </a:moveTo>
                    <a:cubicBezTo>
                      <a:pt x="899763" y="42800"/>
                      <a:pt x="888034" y="54353"/>
                      <a:pt x="872980" y="54353"/>
                    </a:cubicBezTo>
                    <a:cubicBezTo>
                      <a:pt x="857926" y="54353"/>
                      <a:pt x="846372" y="42800"/>
                      <a:pt x="846372" y="27746"/>
                    </a:cubicBezTo>
                    <a:cubicBezTo>
                      <a:pt x="846372" y="12691"/>
                      <a:pt x="857926" y="788"/>
                      <a:pt x="872980" y="788"/>
                    </a:cubicBezTo>
                    <a:cubicBezTo>
                      <a:pt x="888034" y="788"/>
                      <a:pt x="899763" y="12604"/>
                      <a:pt x="899763" y="27746"/>
                    </a:cubicBezTo>
                    <a:close/>
                    <a:moveTo>
                      <a:pt x="894161" y="230805"/>
                    </a:moveTo>
                    <a:lnTo>
                      <a:pt x="852324" y="230805"/>
                    </a:lnTo>
                    <a:lnTo>
                      <a:pt x="852324" y="75447"/>
                    </a:lnTo>
                    <a:lnTo>
                      <a:pt x="894161" y="75447"/>
                    </a:lnTo>
                    <a:lnTo>
                      <a:pt x="894161" y="230718"/>
                    </a:lnTo>
                    <a:close/>
                    <a:moveTo>
                      <a:pt x="1040766" y="112733"/>
                    </a:moveTo>
                    <a:lnTo>
                      <a:pt x="984488" y="112733"/>
                    </a:lnTo>
                    <a:lnTo>
                      <a:pt x="984488" y="169450"/>
                    </a:lnTo>
                    <a:cubicBezTo>
                      <a:pt x="984488" y="188880"/>
                      <a:pt x="994728" y="195882"/>
                      <a:pt x="1007682" y="195882"/>
                    </a:cubicBezTo>
                    <a:cubicBezTo>
                      <a:pt x="1017660" y="195882"/>
                      <a:pt x="1028338" y="190893"/>
                      <a:pt x="1036828" y="185817"/>
                    </a:cubicBezTo>
                    <a:lnTo>
                      <a:pt x="1052232" y="218464"/>
                    </a:lnTo>
                    <a:cubicBezTo>
                      <a:pt x="1038578" y="227742"/>
                      <a:pt x="1022911" y="234831"/>
                      <a:pt x="1000767" y="234831"/>
                    </a:cubicBezTo>
                    <a:cubicBezTo>
                      <a:pt x="962344" y="234831"/>
                      <a:pt x="942563" y="213037"/>
                      <a:pt x="942563" y="172776"/>
                    </a:cubicBezTo>
                    <a:lnTo>
                      <a:pt x="942563" y="112646"/>
                    </a:lnTo>
                    <a:lnTo>
                      <a:pt x="912629" y="112646"/>
                    </a:lnTo>
                    <a:lnTo>
                      <a:pt x="912629" y="75447"/>
                    </a:lnTo>
                    <a:lnTo>
                      <a:pt x="942563" y="75447"/>
                    </a:lnTo>
                    <a:lnTo>
                      <a:pt x="942563" y="29321"/>
                    </a:lnTo>
                    <a:lnTo>
                      <a:pt x="984400" y="29321"/>
                    </a:lnTo>
                    <a:lnTo>
                      <a:pt x="984400" y="75447"/>
                    </a:lnTo>
                    <a:lnTo>
                      <a:pt x="1040679" y="75447"/>
                    </a:lnTo>
                    <a:lnTo>
                      <a:pt x="1040679" y="112646"/>
                    </a:lnTo>
                    <a:close/>
                  </a:path>
                </a:pathLst>
              </a:custGeom>
              <a:gradFill>
                <a:gsLst>
                  <a:gs pos="2000">
                    <a:srgbClr val="FDB515"/>
                  </a:gs>
                  <a:gs pos="11000">
                    <a:srgbClr val="FBA81C"/>
                  </a:gs>
                  <a:gs pos="29000">
                    <a:srgbClr val="F88832"/>
                  </a:gs>
                  <a:gs pos="52000">
                    <a:srgbClr val="F35454"/>
                  </a:gs>
                  <a:gs pos="80000">
                    <a:srgbClr val="ED0D83"/>
                  </a:gs>
                  <a:gs pos="85000">
                    <a:srgbClr val="EC008C"/>
                  </a:gs>
                </a:gsLst>
                <a:lin ang="0" scaled="1"/>
              </a:gra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928E10E8-384B-F37E-AF83-6EAF59ACAECC}"/>
                  </a:ext>
                </a:extLst>
              </p:cNvPr>
              <p:cNvSpPr/>
              <p:nvPr/>
            </p:nvSpPr>
            <p:spPr>
              <a:xfrm>
                <a:off x="10829694" y="436703"/>
                <a:ext cx="1180894" cy="297149"/>
              </a:xfrm>
              <a:custGeom>
                <a:avLst/>
                <a:gdLst>
                  <a:gd name="connsiteX0" fmla="*/ 162535 w 1180894"/>
                  <a:gd name="connsiteY0" fmla="*/ 229930 h 297149"/>
                  <a:gd name="connsiteX1" fmla="*/ 121661 w 1180894"/>
                  <a:gd name="connsiteY1" fmla="*/ 229930 h 297149"/>
                  <a:gd name="connsiteX2" fmla="*/ 121661 w 1180894"/>
                  <a:gd name="connsiteY2" fmla="*/ 212775 h 297149"/>
                  <a:gd name="connsiteX3" fmla="*/ 75184 w 1180894"/>
                  <a:gd name="connsiteY3" fmla="*/ 233956 h 297149"/>
                  <a:gd name="connsiteX4" fmla="*/ 0 w 1180894"/>
                  <a:gd name="connsiteY4" fmla="*/ 152207 h 297149"/>
                  <a:gd name="connsiteX5" fmla="*/ 75184 w 1180894"/>
                  <a:gd name="connsiteY5" fmla="*/ 70458 h 297149"/>
                  <a:gd name="connsiteX6" fmla="*/ 121661 w 1180894"/>
                  <a:gd name="connsiteY6" fmla="*/ 91727 h 297149"/>
                  <a:gd name="connsiteX7" fmla="*/ 121661 w 1180894"/>
                  <a:gd name="connsiteY7" fmla="*/ 74572 h 297149"/>
                  <a:gd name="connsiteX8" fmla="*/ 162535 w 1180894"/>
                  <a:gd name="connsiteY8" fmla="*/ 74572 h 297149"/>
                  <a:gd name="connsiteX9" fmla="*/ 162535 w 1180894"/>
                  <a:gd name="connsiteY9" fmla="*/ 229842 h 297149"/>
                  <a:gd name="connsiteX10" fmla="*/ 42800 w 1180894"/>
                  <a:gd name="connsiteY10" fmla="*/ 152207 h 297149"/>
                  <a:gd name="connsiteX11" fmla="*/ 82887 w 1180894"/>
                  <a:gd name="connsiteY11" fmla="*/ 195007 h 297149"/>
                  <a:gd name="connsiteX12" fmla="*/ 122973 w 1180894"/>
                  <a:gd name="connsiteY12" fmla="*/ 152207 h 297149"/>
                  <a:gd name="connsiteX13" fmla="*/ 82887 w 1180894"/>
                  <a:gd name="connsiteY13" fmla="*/ 109407 h 297149"/>
                  <a:gd name="connsiteX14" fmla="*/ 42800 w 1180894"/>
                  <a:gd name="connsiteY14" fmla="*/ 152207 h 297149"/>
                  <a:gd name="connsiteX15" fmla="*/ 435702 w 1180894"/>
                  <a:gd name="connsiteY15" fmla="*/ 131026 h 297149"/>
                  <a:gd name="connsiteX16" fmla="*/ 435702 w 1180894"/>
                  <a:gd name="connsiteY16" fmla="*/ 229930 h 297149"/>
                  <a:gd name="connsiteX17" fmla="*/ 394040 w 1180894"/>
                  <a:gd name="connsiteY17" fmla="*/ 229930 h 297149"/>
                  <a:gd name="connsiteX18" fmla="*/ 394040 w 1180894"/>
                  <a:gd name="connsiteY18" fmla="*/ 144505 h 297149"/>
                  <a:gd name="connsiteX19" fmla="*/ 363756 w 1180894"/>
                  <a:gd name="connsiteY19" fmla="*/ 109757 h 297149"/>
                  <a:gd name="connsiteX20" fmla="*/ 330934 w 1180894"/>
                  <a:gd name="connsiteY20" fmla="*/ 144855 h 297149"/>
                  <a:gd name="connsiteX21" fmla="*/ 330934 w 1180894"/>
                  <a:gd name="connsiteY21" fmla="*/ 229930 h 297149"/>
                  <a:gd name="connsiteX22" fmla="*/ 289097 w 1180894"/>
                  <a:gd name="connsiteY22" fmla="*/ 229930 h 297149"/>
                  <a:gd name="connsiteX23" fmla="*/ 289097 w 1180894"/>
                  <a:gd name="connsiteY23" fmla="*/ 144505 h 297149"/>
                  <a:gd name="connsiteX24" fmla="*/ 258813 w 1180894"/>
                  <a:gd name="connsiteY24" fmla="*/ 109757 h 297149"/>
                  <a:gd name="connsiteX25" fmla="*/ 225991 w 1180894"/>
                  <a:gd name="connsiteY25" fmla="*/ 144855 h 297149"/>
                  <a:gd name="connsiteX26" fmla="*/ 225991 w 1180894"/>
                  <a:gd name="connsiteY26" fmla="*/ 229930 h 297149"/>
                  <a:gd name="connsiteX27" fmla="*/ 184154 w 1180894"/>
                  <a:gd name="connsiteY27" fmla="*/ 229930 h 297149"/>
                  <a:gd name="connsiteX28" fmla="*/ 184154 w 1180894"/>
                  <a:gd name="connsiteY28" fmla="*/ 74659 h 297149"/>
                  <a:gd name="connsiteX29" fmla="*/ 224853 w 1180894"/>
                  <a:gd name="connsiteY29" fmla="*/ 74659 h 297149"/>
                  <a:gd name="connsiteX30" fmla="*/ 224853 w 1180894"/>
                  <a:gd name="connsiteY30" fmla="*/ 92952 h 297149"/>
                  <a:gd name="connsiteX31" fmla="*/ 270541 w 1180894"/>
                  <a:gd name="connsiteY31" fmla="*/ 70546 h 297149"/>
                  <a:gd name="connsiteX32" fmla="*/ 321832 w 1180894"/>
                  <a:gd name="connsiteY32" fmla="*/ 97154 h 297149"/>
                  <a:gd name="connsiteX33" fmla="*/ 374522 w 1180894"/>
                  <a:gd name="connsiteY33" fmla="*/ 70546 h 297149"/>
                  <a:gd name="connsiteX34" fmla="*/ 435702 w 1180894"/>
                  <a:gd name="connsiteY34" fmla="*/ 131113 h 297149"/>
                  <a:gd name="connsiteX35" fmla="*/ 615042 w 1180894"/>
                  <a:gd name="connsiteY35" fmla="*/ 229930 h 297149"/>
                  <a:gd name="connsiteX36" fmla="*/ 574168 w 1180894"/>
                  <a:gd name="connsiteY36" fmla="*/ 229930 h 297149"/>
                  <a:gd name="connsiteX37" fmla="*/ 574168 w 1180894"/>
                  <a:gd name="connsiteY37" fmla="*/ 212775 h 297149"/>
                  <a:gd name="connsiteX38" fmla="*/ 527692 w 1180894"/>
                  <a:gd name="connsiteY38" fmla="*/ 233956 h 297149"/>
                  <a:gd name="connsiteX39" fmla="*/ 452507 w 1180894"/>
                  <a:gd name="connsiteY39" fmla="*/ 152207 h 297149"/>
                  <a:gd name="connsiteX40" fmla="*/ 527692 w 1180894"/>
                  <a:gd name="connsiteY40" fmla="*/ 70458 h 297149"/>
                  <a:gd name="connsiteX41" fmla="*/ 574168 w 1180894"/>
                  <a:gd name="connsiteY41" fmla="*/ 91727 h 297149"/>
                  <a:gd name="connsiteX42" fmla="*/ 574168 w 1180894"/>
                  <a:gd name="connsiteY42" fmla="*/ 74572 h 297149"/>
                  <a:gd name="connsiteX43" fmla="*/ 615042 w 1180894"/>
                  <a:gd name="connsiteY43" fmla="*/ 74572 h 297149"/>
                  <a:gd name="connsiteX44" fmla="*/ 615042 w 1180894"/>
                  <a:gd name="connsiteY44" fmla="*/ 229842 h 297149"/>
                  <a:gd name="connsiteX45" fmla="*/ 495307 w 1180894"/>
                  <a:gd name="connsiteY45" fmla="*/ 152207 h 297149"/>
                  <a:gd name="connsiteX46" fmla="*/ 535394 w 1180894"/>
                  <a:gd name="connsiteY46" fmla="*/ 195007 h 297149"/>
                  <a:gd name="connsiteX47" fmla="*/ 575481 w 1180894"/>
                  <a:gd name="connsiteY47" fmla="*/ 152207 h 297149"/>
                  <a:gd name="connsiteX48" fmla="*/ 535394 w 1180894"/>
                  <a:gd name="connsiteY48" fmla="*/ 109407 h 297149"/>
                  <a:gd name="connsiteX49" fmla="*/ 495307 w 1180894"/>
                  <a:gd name="connsiteY49" fmla="*/ 152207 h 297149"/>
                  <a:gd name="connsiteX50" fmla="*/ 770312 w 1180894"/>
                  <a:gd name="connsiteY50" fmla="*/ 105293 h 297149"/>
                  <a:gd name="connsiteX51" fmla="*/ 693728 w 1180894"/>
                  <a:gd name="connsiteY51" fmla="*/ 192644 h 297149"/>
                  <a:gd name="connsiteX52" fmla="*/ 772063 w 1180894"/>
                  <a:gd name="connsiteY52" fmla="*/ 192644 h 297149"/>
                  <a:gd name="connsiteX53" fmla="*/ 772063 w 1180894"/>
                  <a:gd name="connsiteY53" fmla="*/ 230017 h 297149"/>
                  <a:gd name="connsiteX54" fmla="*/ 636136 w 1180894"/>
                  <a:gd name="connsiteY54" fmla="*/ 230017 h 297149"/>
                  <a:gd name="connsiteX55" fmla="*/ 636136 w 1180894"/>
                  <a:gd name="connsiteY55" fmla="*/ 199909 h 297149"/>
                  <a:gd name="connsiteX56" fmla="*/ 714471 w 1180894"/>
                  <a:gd name="connsiteY56" fmla="*/ 111945 h 297149"/>
                  <a:gd name="connsiteX57" fmla="*/ 638849 w 1180894"/>
                  <a:gd name="connsiteY57" fmla="*/ 111945 h 297149"/>
                  <a:gd name="connsiteX58" fmla="*/ 638849 w 1180894"/>
                  <a:gd name="connsiteY58" fmla="*/ 74747 h 297149"/>
                  <a:gd name="connsiteX59" fmla="*/ 770225 w 1180894"/>
                  <a:gd name="connsiteY59" fmla="*/ 74747 h 297149"/>
                  <a:gd name="connsiteX60" fmla="*/ 770225 w 1180894"/>
                  <a:gd name="connsiteY60" fmla="*/ 105381 h 297149"/>
                  <a:gd name="connsiteX61" fmla="*/ 840683 w 1180894"/>
                  <a:gd name="connsiteY61" fmla="*/ 26958 h 297149"/>
                  <a:gd name="connsiteX62" fmla="*/ 813900 w 1180894"/>
                  <a:gd name="connsiteY62" fmla="*/ 53566 h 297149"/>
                  <a:gd name="connsiteX63" fmla="*/ 787292 w 1180894"/>
                  <a:gd name="connsiteY63" fmla="*/ 26958 h 297149"/>
                  <a:gd name="connsiteX64" fmla="*/ 813900 w 1180894"/>
                  <a:gd name="connsiteY64" fmla="*/ 0 h 297149"/>
                  <a:gd name="connsiteX65" fmla="*/ 840683 w 1180894"/>
                  <a:gd name="connsiteY65" fmla="*/ 26958 h 297149"/>
                  <a:gd name="connsiteX66" fmla="*/ 835081 w 1180894"/>
                  <a:gd name="connsiteY66" fmla="*/ 230017 h 297149"/>
                  <a:gd name="connsiteX67" fmla="*/ 793244 w 1180894"/>
                  <a:gd name="connsiteY67" fmla="*/ 230017 h 297149"/>
                  <a:gd name="connsiteX68" fmla="*/ 793244 w 1180894"/>
                  <a:gd name="connsiteY68" fmla="*/ 74747 h 297149"/>
                  <a:gd name="connsiteX69" fmla="*/ 835081 w 1180894"/>
                  <a:gd name="connsiteY69" fmla="*/ 74747 h 297149"/>
                  <a:gd name="connsiteX70" fmla="*/ 835081 w 1180894"/>
                  <a:gd name="connsiteY70" fmla="*/ 230017 h 297149"/>
                  <a:gd name="connsiteX71" fmla="*/ 1003481 w 1180894"/>
                  <a:gd name="connsiteY71" fmla="*/ 131113 h 297149"/>
                  <a:gd name="connsiteX72" fmla="*/ 1003481 w 1180894"/>
                  <a:gd name="connsiteY72" fmla="*/ 230017 h 297149"/>
                  <a:gd name="connsiteX73" fmla="*/ 961643 w 1180894"/>
                  <a:gd name="connsiteY73" fmla="*/ 230017 h 297149"/>
                  <a:gd name="connsiteX74" fmla="*/ 961643 w 1180894"/>
                  <a:gd name="connsiteY74" fmla="*/ 144592 h 297149"/>
                  <a:gd name="connsiteX75" fmla="*/ 931359 w 1180894"/>
                  <a:gd name="connsiteY75" fmla="*/ 109845 h 297149"/>
                  <a:gd name="connsiteX76" fmla="*/ 898537 w 1180894"/>
                  <a:gd name="connsiteY76" fmla="*/ 144943 h 297149"/>
                  <a:gd name="connsiteX77" fmla="*/ 898537 w 1180894"/>
                  <a:gd name="connsiteY77" fmla="*/ 230017 h 297149"/>
                  <a:gd name="connsiteX78" fmla="*/ 856700 w 1180894"/>
                  <a:gd name="connsiteY78" fmla="*/ 230017 h 297149"/>
                  <a:gd name="connsiteX79" fmla="*/ 856700 w 1180894"/>
                  <a:gd name="connsiteY79" fmla="*/ 74747 h 297149"/>
                  <a:gd name="connsiteX80" fmla="*/ 897400 w 1180894"/>
                  <a:gd name="connsiteY80" fmla="*/ 74747 h 297149"/>
                  <a:gd name="connsiteX81" fmla="*/ 897400 w 1180894"/>
                  <a:gd name="connsiteY81" fmla="*/ 93040 h 297149"/>
                  <a:gd name="connsiteX82" fmla="*/ 943088 w 1180894"/>
                  <a:gd name="connsiteY82" fmla="*/ 70633 h 297149"/>
                  <a:gd name="connsiteX83" fmla="*/ 1003481 w 1180894"/>
                  <a:gd name="connsiteY83" fmla="*/ 131201 h 297149"/>
                  <a:gd name="connsiteX84" fmla="*/ 1139845 w 1180894"/>
                  <a:gd name="connsiteY84" fmla="*/ 91989 h 297149"/>
                  <a:gd name="connsiteX85" fmla="*/ 1139845 w 1180894"/>
                  <a:gd name="connsiteY85" fmla="*/ 74659 h 297149"/>
                  <a:gd name="connsiteX86" fmla="*/ 1180895 w 1180894"/>
                  <a:gd name="connsiteY86" fmla="*/ 74659 h 297149"/>
                  <a:gd name="connsiteX87" fmla="*/ 1180895 w 1180894"/>
                  <a:gd name="connsiteY87" fmla="*/ 217151 h 297149"/>
                  <a:gd name="connsiteX88" fmla="*/ 1097045 w 1180894"/>
                  <a:gd name="connsiteY88" fmla="*/ 297150 h 297149"/>
                  <a:gd name="connsiteX89" fmla="*/ 1029125 w 1180894"/>
                  <a:gd name="connsiteY89" fmla="*/ 278419 h 297149"/>
                  <a:gd name="connsiteX90" fmla="*/ 1044005 w 1180894"/>
                  <a:gd name="connsiteY90" fmla="*/ 244284 h 297149"/>
                  <a:gd name="connsiteX91" fmla="*/ 1095295 w 1180894"/>
                  <a:gd name="connsiteY91" fmla="*/ 260126 h 297149"/>
                  <a:gd name="connsiteX92" fmla="*/ 1139495 w 1180894"/>
                  <a:gd name="connsiteY92" fmla="*/ 218902 h 297149"/>
                  <a:gd name="connsiteX93" fmla="*/ 1139495 w 1180894"/>
                  <a:gd name="connsiteY93" fmla="*/ 207961 h 297149"/>
                  <a:gd name="connsiteX94" fmla="*/ 1091706 w 1180894"/>
                  <a:gd name="connsiteY94" fmla="*/ 228967 h 297149"/>
                  <a:gd name="connsiteX95" fmla="*/ 1020198 w 1180894"/>
                  <a:gd name="connsiteY95" fmla="*/ 149844 h 297149"/>
                  <a:gd name="connsiteX96" fmla="*/ 1091706 w 1180894"/>
                  <a:gd name="connsiteY96" fmla="*/ 70546 h 297149"/>
                  <a:gd name="connsiteX97" fmla="*/ 1139758 w 1180894"/>
                  <a:gd name="connsiteY97" fmla="*/ 91989 h 297149"/>
                  <a:gd name="connsiteX98" fmla="*/ 1063260 w 1180894"/>
                  <a:gd name="connsiteY98" fmla="*/ 149844 h 297149"/>
                  <a:gd name="connsiteX99" fmla="*/ 1102384 w 1180894"/>
                  <a:gd name="connsiteY99" fmla="*/ 190543 h 297149"/>
                  <a:gd name="connsiteX100" fmla="*/ 1141333 w 1180894"/>
                  <a:gd name="connsiteY100" fmla="*/ 149844 h 297149"/>
                  <a:gd name="connsiteX101" fmla="*/ 1102384 w 1180894"/>
                  <a:gd name="connsiteY101" fmla="*/ 108969 h 297149"/>
                  <a:gd name="connsiteX102" fmla="*/ 1063260 w 1180894"/>
                  <a:gd name="connsiteY102" fmla="*/ 149844 h 297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1180894" h="297149">
                    <a:moveTo>
                      <a:pt x="162535" y="229930"/>
                    </a:moveTo>
                    <a:lnTo>
                      <a:pt x="121661" y="229930"/>
                    </a:lnTo>
                    <a:lnTo>
                      <a:pt x="121661" y="212775"/>
                    </a:lnTo>
                    <a:cubicBezTo>
                      <a:pt x="111595" y="225291"/>
                      <a:pt x="96541" y="233956"/>
                      <a:pt x="75184" y="233956"/>
                    </a:cubicBezTo>
                    <a:cubicBezTo>
                      <a:pt x="32384" y="233956"/>
                      <a:pt x="0" y="198858"/>
                      <a:pt x="0" y="152207"/>
                    </a:cubicBezTo>
                    <a:cubicBezTo>
                      <a:pt x="0" y="105556"/>
                      <a:pt x="32384" y="70458"/>
                      <a:pt x="75184" y="70458"/>
                    </a:cubicBezTo>
                    <a:cubicBezTo>
                      <a:pt x="96453" y="70458"/>
                      <a:pt x="111420" y="79123"/>
                      <a:pt x="121661" y="91727"/>
                    </a:cubicBezTo>
                    <a:lnTo>
                      <a:pt x="121661" y="74572"/>
                    </a:lnTo>
                    <a:lnTo>
                      <a:pt x="162535" y="74572"/>
                    </a:lnTo>
                    <a:lnTo>
                      <a:pt x="162535" y="229842"/>
                    </a:lnTo>
                    <a:close/>
                    <a:moveTo>
                      <a:pt x="42800" y="152207"/>
                    </a:moveTo>
                    <a:cubicBezTo>
                      <a:pt x="42800" y="175927"/>
                      <a:pt x="58380" y="195007"/>
                      <a:pt x="82887" y="195007"/>
                    </a:cubicBezTo>
                    <a:cubicBezTo>
                      <a:pt x="107394" y="195007"/>
                      <a:pt x="122973" y="176714"/>
                      <a:pt x="122973" y="152207"/>
                    </a:cubicBezTo>
                    <a:cubicBezTo>
                      <a:pt x="122973" y="127700"/>
                      <a:pt x="106781" y="109407"/>
                      <a:pt x="82887" y="109407"/>
                    </a:cubicBezTo>
                    <a:cubicBezTo>
                      <a:pt x="58992" y="109407"/>
                      <a:pt x="42800" y="128488"/>
                      <a:pt x="42800" y="152207"/>
                    </a:cubicBezTo>
                    <a:close/>
                    <a:moveTo>
                      <a:pt x="435702" y="131026"/>
                    </a:moveTo>
                    <a:lnTo>
                      <a:pt x="435702" y="229930"/>
                    </a:lnTo>
                    <a:lnTo>
                      <a:pt x="394040" y="229930"/>
                    </a:lnTo>
                    <a:lnTo>
                      <a:pt x="394040" y="144505"/>
                    </a:lnTo>
                    <a:cubicBezTo>
                      <a:pt x="394040" y="122098"/>
                      <a:pt x="382662" y="109757"/>
                      <a:pt x="363756" y="109757"/>
                    </a:cubicBezTo>
                    <a:cubicBezTo>
                      <a:pt x="344851" y="109757"/>
                      <a:pt x="330934" y="121486"/>
                      <a:pt x="330934" y="144855"/>
                    </a:cubicBezTo>
                    <a:lnTo>
                      <a:pt x="330934" y="229930"/>
                    </a:lnTo>
                    <a:lnTo>
                      <a:pt x="289097" y="229930"/>
                    </a:lnTo>
                    <a:lnTo>
                      <a:pt x="289097" y="144505"/>
                    </a:lnTo>
                    <a:cubicBezTo>
                      <a:pt x="289097" y="122098"/>
                      <a:pt x="277894" y="109757"/>
                      <a:pt x="258813" y="109757"/>
                    </a:cubicBezTo>
                    <a:cubicBezTo>
                      <a:pt x="240870" y="109757"/>
                      <a:pt x="225991" y="121486"/>
                      <a:pt x="225991" y="144855"/>
                    </a:cubicBezTo>
                    <a:lnTo>
                      <a:pt x="225991" y="229930"/>
                    </a:lnTo>
                    <a:lnTo>
                      <a:pt x="184154" y="229930"/>
                    </a:lnTo>
                    <a:lnTo>
                      <a:pt x="184154" y="74659"/>
                    </a:lnTo>
                    <a:lnTo>
                      <a:pt x="224853" y="74659"/>
                    </a:lnTo>
                    <a:lnTo>
                      <a:pt x="224853" y="92952"/>
                    </a:lnTo>
                    <a:cubicBezTo>
                      <a:pt x="235881" y="76410"/>
                      <a:pt x="252861" y="70546"/>
                      <a:pt x="270541" y="70546"/>
                    </a:cubicBezTo>
                    <a:cubicBezTo>
                      <a:pt x="292948" y="70546"/>
                      <a:pt x="311416" y="80611"/>
                      <a:pt x="321832" y="97154"/>
                    </a:cubicBezTo>
                    <a:cubicBezTo>
                      <a:pt x="333822" y="77460"/>
                      <a:pt x="354216" y="70546"/>
                      <a:pt x="374522" y="70546"/>
                    </a:cubicBezTo>
                    <a:cubicBezTo>
                      <a:pt x="411020" y="70546"/>
                      <a:pt x="435702" y="95053"/>
                      <a:pt x="435702" y="131113"/>
                    </a:cubicBezTo>
                    <a:close/>
                    <a:moveTo>
                      <a:pt x="615042" y="229930"/>
                    </a:moveTo>
                    <a:lnTo>
                      <a:pt x="574168" y="229930"/>
                    </a:lnTo>
                    <a:lnTo>
                      <a:pt x="574168" y="212775"/>
                    </a:lnTo>
                    <a:cubicBezTo>
                      <a:pt x="564102" y="225291"/>
                      <a:pt x="549048" y="233956"/>
                      <a:pt x="527692" y="233956"/>
                    </a:cubicBezTo>
                    <a:cubicBezTo>
                      <a:pt x="484892" y="233956"/>
                      <a:pt x="452507" y="198858"/>
                      <a:pt x="452507" y="152207"/>
                    </a:cubicBezTo>
                    <a:cubicBezTo>
                      <a:pt x="452507" y="105556"/>
                      <a:pt x="484892" y="70458"/>
                      <a:pt x="527692" y="70458"/>
                    </a:cubicBezTo>
                    <a:cubicBezTo>
                      <a:pt x="548960" y="70458"/>
                      <a:pt x="563927" y="79123"/>
                      <a:pt x="574168" y="91727"/>
                    </a:cubicBezTo>
                    <a:lnTo>
                      <a:pt x="574168" y="74572"/>
                    </a:lnTo>
                    <a:lnTo>
                      <a:pt x="615042" y="74572"/>
                    </a:lnTo>
                    <a:lnTo>
                      <a:pt x="615042" y="229842"/>
                    </a:lnTo>
                    <a:close/>
                    <a:moveTo>
                      <a:pt x="495307" y="152207"/>
                    </a:moveTo>
                    <a:cubicBezTo>
                      <a:pt x="495307" y="175927"/>
                      <a:pt x="510887" y="195007"/>
                      <a:pt x="535394" y="195007"/>
                    </a:cubicBezTo>
                    <a:cubicBezTo>
                      <a:pt x="559901" y="195007"/>
                      <a:pt x="575481" y="176714"/>
                      <a:pt x="575481" y="152207"/>
                    </a:cubicBezTo>
                    <a:cubicBezTo>
                      <a:pt x="575481" y="127700"/>
                      <a:pt x="559288" y="109407"/>
                      <a:pt x="535394" y="109407"/>
                    </a:cubicBezTo>
                    <a:cubicBezTo>
                      <a:pt x="511499" y="109407"/>
                      <a:pt x="495307" y="128488"/>
                      <a:pt x="495307" y="152207"/>
                    </a:cubicBezTo>
                    <a:close/>
                    <a:moveTo>
                      <a:pt x="770312" y="105293"/>
                    </a:moveTo>
                    <a:lnTo>
                      <a:pt x="693728" y="192644"/>
                    </a:lnTo>
                    <a:lnTo>
                      <a:pt x="772063" y="192644"/>
                    </a:lnTo>
                    <a:lnTo>
                      <a:pt x="772063" y="230017"/>
                    </a:lnTo>
                    <a:lnTo>
                      <a:pt x="636136" y="230017"/>
                    </a:lnTo>
                    <a:lnTo>
                      <a:pt x="636136" y="199909"/>
                    </a:lnTo>
                    <a:lnTo>
                      <a:pt x="714471" y="111945"/>
                    </a:lnTo>
                    <a:lnTo>
                      <a:pt x="638849" y="111945"/>
                    </a:lnTo>
                    <a:lnTo>
                      <a:pt x="638849" y="74747"/>
                    </a:lnTo>
                    <a:lnTo>
                      <a:pt x="770225" y="74747"/>
                    </a:lnTo>
                    <a:lnTo>
                      <a:pt x="770225" y="105381"/>
                    </a:lnTo>
                    <a:close/>
                    <a:moveTo>
                      <a:pt x="840683" y="26958"/>
                    </a:moveTo>
                    <a:cubicBezTo>
                      <a:pt x="840683" y="42012"/>
                      <a:pt x="828955" y="53566"/>
                      <a:pt x="813900" y="53566"/>
                    </a:cubicBezTo>
                    <a:cubicBezTo>
                      <a:pt x="798846" y="53566"/>
                      <a:pt x="787292" y="42012"/>
                      <a:pt x="787292" y="26958"/>
                    </a:cubicBezTo>
                    <a:cubicBezTo>
                      <a:pt x="787292" y="11903"/>
                      <a:pt x="798846" y="0"/>
                      <a:pt x="813900" y="0"/>
                    </a:cubicBezTo>
                    <a:cubicBezTo>
                      <a:pt x="828955" y="0"/>
                      <a:pt x="840683" y="11816"/>
                      <a:pt x="840683" y="26958"/>
                    </a:cubicBezTo>
                    <a:close/>
                    <a:moveTo>
                      <a:pt x="835081" y="230017"/>
                    </a:moveTo>
                    <a:lnTo>
                      <a:pt x="793244" y="230017"/>
                    </a:lnTo>
                    <a:lnTo>
                      <a:pt x="793244" y="74747"/>
                    </a:lnTo>
                    <a:lnTo>
                      <a:pt x="835081" y="74747"/>
                    </a:lnTo>
                    <a:lnTo>
                      <a:pt x="835081" y="230017"/>
                    </a:lnTo>
                    <a:close/>
                    <a:moveTo>
                      <a:pt x="1003481" y="131113"/>
                    </a:moveTo>
                    <a:lnTo>
                      <a:pt x="1003481" y="230017"/>
                    </a:lnTo>
                    <a:lnTo>
                      <a:pt x="961643" y="230017"/>
                    </a:lnTo>
                    <a:lnTo>
                      <a:pt x="961643" y="144592"/>
                    </a:lnTo>
                    <a:cubicBezTo>
                      <a:pt x="961643" y="122186"/>
                      <a:pt x="950440" y="109845"/>
                      <a:pt x="931359" y="109845"/>
                    </a:cubicBezTo>
                    <a:cubicBezTo>
                      <a:pt x="913417" y="109845"/>
                      <a:pt x="898537" y="121573"/>
                      <a:pt x="898537" y="144943"/>
                    </a:cubicBezTo>
                    <a:lnTo>
                      <a:pt x="898537" y="230017"/>
                    </a:lnTo>
                    <a:lnTo>
                      <a:pt x="856700" y="230017"/>
                    </a:lnTo>
                    <a:lnTo>
                      <a:pt x="856700" y="74747"/>
                    </a:lnTo>
                    <a:lnTo>
                      <a:pt x="897400" y="74747"/>
                    </a:lnTo>
                    <a:lnTo>
                      <a:pt x="897400" y="93040"/>
                    </a:lnTo>
                    <a:cubicBezTo>
                      <a:pt x="908428" y="76497"/>
                      <a:pt x="925408" y="70633"/>
                      <a:pt x="943088" y="70633"/>
                    </a:cubicBezTo>
                    <a:cubicBezTo>
                      <a:pt x="978361" y="70633"/>
                      <a:pt x="1003481" y="95140"/>
                      <a:pt x="1003481" y="131201"/>
                    </a:cubicBezTo>
                    <a:close/>
                    <a:moveTo>
                      <a:pt x="1139845" y="91989"/>
                    </a:moveTo>
                    <a:lnTo>
                      <a:pt x="1139845" y="74659"/>
                    </a:lnTo>
                    <a:lnTo>
                      <a:pt x="1180895" y="74659"/>
                    </a:lnTo>
                    <a:lnTo>
                      <a:pt x="1180895" y="217151"/>
                    </a:lnTo>
                    <a:cubicBezTo>
                      <a:pt x="1180895" y="266953"/>
                      <a:pt x="1148335" y="297150"/>
                      <a:pt x="1097045" y="297150"/>
                    </a:cubicBezTo>
                    <a:cubicBezTo>
                      <a:pt x="1072538" y="297150"/>
                      <a:pt x="1046543" y="290760"/>
                      <a:pt x="1029125" y="278419"/>
                    </a:cubicBezTo>
                    <a:lnTo>
                      <a:pt x="1044005" y="244284"/>
                    </a:lnTo>
                    <a:cubicBezTo>
                      <a:pt x="1059585" y="254525"/>
                      <a:pt x="1076739" y="260126"/>
                      <a:pt x="1095295" y="260126"/>
                    </a:cubicBezTo>
                    <a:cubicBezTo>
                      <a:pt x="1121290" y="260126"/>
                      <a:pt x="1139495" y="245685"/>
                      <a:pt x="1139495" y="218902"/>
                    </a:cubicBezTo>
                    <a:lnTo>
                      <a:pt x="1139495" y="207961"/>
                    </a:lnTo>
                    <a:cubicBezTo>
                      <a:pt x="1128905" y="220915"/>
                      <a:pt x="1113237" y="228967"/>
                      <a:pt x="1091706" y="228967"/>
                    </a:cubicBezTo>
                    <a:cubicBezTo>
                      <a:pt x="1053895" y="228967"/>
                      <a:pt x="1020198" y="197370"/>
                      <a:pt x="1020198" y="149844"/>
                    </a:cubicBezTo>
                    <a:cubicBezTo>
                      <a:pt x="1020198" y="102318"/>
                      <a:pt x="1053808" y="70546"/>
                      <a:pt x="1091706" y="70546"/>
                    </a:cubicBezTo>
                    <a:cubicBezTo>
                      <a:pt x="1113325" y="70546"/>
                      <a:pt x="1129167" y="78861"/>
                      <a:pt x="1139758" y="91989"/>
                    </a:cubicBezTo>
                    <a:close/>
                    <a:moveTo>
                      <a:pt x="1063260" y="149844"/>
                    </a:moveTo>
                    <a:cubicBezTo>
                      <a:pt x="1063260" y="172251"/>
                      <a:pt x="1078490" y="190543"/>
                      <a:pt x="1102384" y="190543"/>
                    </a:cubicBezTo>
                    <a:cubicBezTo>
                      <a:pt x="1126279" y="190543"/>
                      <a:pt x="1141333" y="172951"/>
                      <a:pt x="1141333" y="149844"/>
                    </a:cubicBezTo>
                    <a:cubicBezTo>
                      <a:pt x="1141333" y="126737"/>
                      <a:pt x="1125666" y="108969"/>
                      <a:pt x="1102384" y="108969"/>
                    </a:cubicBezTo>
                    <a:cubicBezTo>
                      <a:pt x="1079103" y="108969"/>
                      <a:pt x="1063260" y="127262"/>
                      <a:pt x="1063260" y="149844"/>
                    </a:cubicBezTo>
                    <a:close/>
                  </a:path>
                </a:pathLst>
              </a:custGeom>
              <a:gradFill>
                <a:gsLst>
                  <a:gs pos="2000">
                    <a:srgbClr val="FDB515"/>
                  </a:gs>
                  <a:gs pos="11000">
                    <a:srgbClr val="FBA81C"/>
                  </a:gs>
                  <a:gs pos="29000">
                    <a:srgbClr val="F88832"/>
                  </a:gs>
                  <a:gs pos="52000">
                    <a:srgbClr val="F35454"/>
                  </a:gs>
                  <a:gs pos="80000">
                    <a:srgbClr val="ED0D83"/>
                  </a:gs>
                  <a:gs pos="85000">
                    <a:srgbClr val="EC008C"/>
                  </a:gs>
                </a:gsLst>
                <a:lin ang="0" scaled="1"/>
              </a:gra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1E62CD8-B691-8B09-1A82-D7B2E4B32525}"/>
                </a:ext>
              </a:extLst>
            </p:cNvPr>
            <p:cNvSpPr/>
            <p:nvPr/>
          </p:nvSpPr>
          <p:spPr>
            <a:xfrm>
              <a:off x="8688469" y="284233"/>
              <a:ext cx="513687" cy="382224"/>
            </a:xfrm>
            <a:custGeom>
              <a:avLst/>
              <a:gdLst>
                <a:gd name="connsiteX0" fmla="*/ 267478 w 513687"/>
                <a:gd name="connsiteY0" fmla="*/ 0 h 382224"/>
                <a:gd name="connsiteX1" fmla="*/ 43150 w 513687"/>
                <a:gd name="connsiteY1" fmla="*/ 0 h 382224"/>
                <a:gd name="connsiteX2" fmla="*/ 65294 w 513687"/>
                <a:gd name="connsiteY2" fmla="*/ 76410 h 382224"/>
                <a:gd name="connsiteX3" fmla="*/ 267566 w 513687"/>
                <a:gd name="connsiteY3" fmla="*/ 76410 h 382224"/>
                <a:gd name="connsiteX4" fmla="*/ 305814 w 513687"/>
                <a:gd name="connsiteY4" fmla="*/ 114659 h 382224"/>
                <a:gd name="connsiteX5" fmla="*/ 305814 w 513687"/>
                <a:gd name="connsiteY5" fmla="*/ 152907 h 382224"/>
                <a:gd name="connsiteX6" fmla="*/ 114658 w 513687"/>
                <a:gd name="connsiteY6" fmla="*/ 152907 h 382224"/>
                <a:gd name="connsiteX7" fmla="*/ 0 w 513687"/>
                <a:gd name="connsiteY7" fmla="*/ 267566 h 382224"/>
                <a:gd name="connsiteX8" fmla="*/ 114658 w 513687"/>
                <a:gd name="connsiteY8" fmla="*/ 382225 h 382224"/>
                <a:gd name="connsiteX9" fmla="*/ 267478 w 513687"/>
                <a:gd name="connsiteY9" fmla="*/ 382225 h 382224"/>
                <a:gd name="connsiteX10" fmla="*/ 382137 w 513687"/>
                <a:gd name="connsiteY10" fmla="*/ 267566 h 382224"/>
                <a:gd name="connsiteX11" fmla="*/ 382137 w 513687"/>
                <a:gd name="connsiteY11" fmla="*/ 114659 h 382224"/>
                <a:gd name="connsiteX12" fmla="*/ 267478 w 513687"/>
                <a:gd name="connsiteY12" fmla="*/ 0 h 382224"/>
                <a:gd name="connsiteX13" fmla="*/ 305727 w 513687"/>
                <a:gd name="connsiteY13" fmla="*/ 267566 h 382224"/>
                <a:gd name="connsiteX14" fmla="*/ 267478 w 513687"/>
                <a:gd name="connsiteY14" fmla="*/ 305815 h 382224"/>
                <a:gd name="connsiteX15" fmla="*/ 114658 w 513687"/>
                <a:gd name="connsiteY15" fmla="*/ 305815 h 382224"/>
                <a:gd name="connsiteX16" fmla="*/ 76410 w 513687"/>
                <a:gd name="connsiteY16" fmla="*/ 267566 h 382224"/>
                <a:gd name="connsiteX17" fmla="*/ 114658 w 513687"/>
                <a:gd name="connsiteY17" fmla="*/ 229317 h 382224"/>
                <a:gd name="connsiteX18" fmla="*/ 305727 w 513687"/>
                <a:gd name="connsiteY18" fmla="*/ 229317 h 382224"/>
                <a:gd name="connsiteX19" fmla="*/ 305727 w 513687"/>
                <a:gd name="connsiteY19" fmla="*/ 267566 h 382224"/>
                <a:gd name="connsiteX20" fmla="*/ 513687 w 513687"/>
                <a:gd name="connsiteY20" fmla="*/ 229317 h 382224"/>
                <a:gd name="connsiteX21" fmla="*/ 421873 w 513687"/>
                <a:gd name="connsiteY21" fmla="*/ 229317 h 382224"/>
                <a:gd name="connsiteX22" fmla="*/ 421873 w 513687"/>
                <a:gd name="connsiteY22" fmla="*/ 152907 h 382224"/>
                <a:gd name="connsiteX23" fmla="*/ 491544 w 513687"/>
                <a:gd name="connsiteY23" fmla="*/ 152907 h 382224"/>
                <a:gd name="connsiteX24" fmla="*/ 513687 w 513687"/>
                <a:gd name="connsiteY24" fmla="*/ 229317 h 38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13687" h="382224">
                  <a:moveTo>
                    <a:pt x="267478" y="0"/>
                  </a:moveTo>
                  <a:lnTo>
                    <a:pt x="43150" y="0"/>
                  </a:lnTo>
                  <a:lnTo>
                    <a:pt x="65294" y="76410"/>
                  </a:lnTo>
                  <a:lnTo>
                    <a:pt x="267566" y="76410"/>
                  </a:lnTo>
                  <a:cubicBezTo>
                    <a:pt x="288659" y="76410"/>
                    <a:pt x="305814" y="93565"/>
                    <a:pt x="305814" y="114659"/>
                  </a:cubicBezTo>
                  <a:lnTo>
                    <a:pt x="305814" y="152907"/>
                  </a:lnTo>
                  <a:lnTo>
                    <a:pt x="114658" y="152907"/>
                  </a:lnTo>
                  <a:cubicBezTo>
                    <a:pt x="51465" y="152907"/>
                    <a:pt x="0" y="204372"/>
                    <a:pt x="0" y="267566"/>
                  </a:cubicBezTo>
                  <a:cubicBezTo>
                    <a:pt x="0" y="330759"/>
                    <a:pt x="51465" y="382225"/>
                    <a:pt x="114658" y="382225"/>
                  </a:cubicBezTo>
                  <a:lnTo>
                    <a:pt x="267478" y="382225"/>
                  </a:lnTo>
                  <a:cubicBezTo>
                    <a:pt x="330672" y="382225"/>
                    <a:pt x="382137" y="330759"/>
                    <a:pt x="382137" y="267566"/>
                  </a:cubicBezTo>
                  <a:lnTo>
                    <a:pt x="382137" y="114659"/>
                  </a:lnTo>
                  <a:cubicBezTo>
                    <a:pt x="382137" y="51465"/>
                    <a:pt x="330672" y="0"/>
                    <a:pt x="267478" y="0"/>
                  </a:cubicBezTo>
                  <a:close/>
                  <a:moveTo>
                    <a:pt x="305727" y="267566"/>
                  </a:moveTo>
                  <a:cubicBezTo>
                    <a:pt x="305727" y="288660"/>
                    <a:pt x="288572" y="305815"/>
                    <a:pt x="267478" y="305815"/>
                  </a:cubicBezTo>
                  <a:lnTo>
                    <a:pt x="114658" y="305815"/>
                  </a:lnTo>
                  <a:cubicBezTo>
                    <a:pt x="93565" y="305815"/>
                    <a:pt x="76410" y="288660"/>
                    <a:pt x="76410" y="267566"/>
                  </a:cubicBezTo>
                  <a:cubicBezTo>
                    <a:pt x="76410" y="246472"/>
                    <a:pt x="93565" y="229317"/>
                    <a:pt x="114658" y="229317"/>
                  </a:cubicBezTo>
                  <a:lnTo>
                    <a:pt x="305727" y="229317"/>
                  </a:lnTo>
                  <a:lnTo>
                    <a:pt x="305727" y="267566"/>
                  </a:lnTo>
                  <a:close/>
                  <a:moveTo>
                    <a:pt x="513687" y="229317"/>
                  </a:moveTo>
                  <a:lnTo>
                    <a:pt x="421873" y="229317"/>
                  </a:lnTo>
                  <a:lnTo>
                    <a:pt x="421873" y="152907"/>
                  </a:lnTo>
                  <a:lnTo>
                    <a:pt x="491544" y="152907"/>
                  </a:lnTo>
                  <a:lnTo>
                    <a:pt x="513687" y="229317"/>
                  </a:lnTo>
                  <a:close/>
                </a:path>
              </a:pathLst>
            </a:custGeom>
            <a:gradFill>
              <a:gsLst>
                <a:gs pos="2000">
                  <a:srgbClr val="FDB515"/>
                </a:gs>
                <a:gs pos="11000">
                  <a:srgbClr val="FBA81C"/>
                </a:gs>
                <a:gs pos="29000">
                  <a:srgbClr val="F88832"/>
                </a:gs>
                <a:gs pos="52000">
                  <a:srgbClr val="F35454"/>
                </a:gs>
                <a:gs pos="80000">
                  <a:srgbClr val="ED0D83"/>
                </a:gs>
                <a:gs pos="85000">
                  <a:srgbClr val="EC008C"/>
                </a:gs>
              </a:gsLst>
              <a:lin ang="0" scaled="1"/>
            </a:gradFill>
            <a:ln w="87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5" name="Graphic 1">
              <a:extLst>
                <a:ext uri="{FF2B5EF4-FFF2-40B4-BE49-F238E27FC236}">
                  <a16:creationId xmlns:a16="http://schemas.microsoft.com/office/drawing/2014/main" id="{1697DC5D-8527-B8A6-13EB-817618AA98C6}"/>
                </a:ext>
              </a:extLst>
            </p:cNvPr>
            <p:cNvGrpSpPr/>
            <p:nvPr/>
          </p:nvGrpSpPr>
          <p:grpSpPr>
            <a:xfrm>
              <a:off x="9300710" y="349615"/>
              <a:ext cx="1145009" cy="206823"/>
              <a:chOff x="9300710" y="349615"/>
              <a:chExt cx="1145009" cy="206823"/>
            </a:xfrm>
            <a:solidFill>
              <a:srgbClr val="000000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D802766-95A4-C8F1-FB2D-1BDC360FDCF2}"/>
                  </a:ext>
                </a:extLst>
              </p:cNvPr>
              <p:cNvSpPr/>
              <p:nvPr/>
            </p:nvSpPr>
            <p:spPr>
              <a:xfrm>
                <a:off x="9300710" y="395391"/>
                <a:ext cx="158158" cy="161047"/>
              </a:xfrm>
              <a:custGeom>
                <a:avLst/>
                <a:gdLst>
                  <a:gd name="connsiteX0" fmla="*/ 158159 w 158158"/>
                  <a:gd name="connsiteY0" fmla="*/ 157021 h 161047"/>
                  <a:gd name="connsiteX1" fmla="*/ 124724 w 158158"/>
                  <a:gd name="connsiteY1" fmla="*/ 157021 h 161047"/>
                  <a:gd name="connsiteX2" fmla="*/ 124724 w 158158"/>
                  <a:gd name="connsiteY2" fmla="*/ 138641 h 161047"/>
                  <a:gd name="connsiteX3" fmla="*/ 76585 w 158158"/>
                  <a:gd name="connsiteY3" fmla="*/ 161047 h 161047"/>
                  <a:gd name="connsiteX4" fmla="*/ 0 w 158158"/>
                  <a:gd name="connsiteY4" fmla="*/ 80524 h 161047"/>
                  <a:gd name="connsiteX5" fmla="*/ 76585 w 158158"/>
                  <a:gd name="connsiteY5" fmla="*/ 0 h 161047"/>
                  <a:gd name="connsiteX6" fmla="*/ 124724 w 158158"/>
                  <a:gd name="connsiteY6" fmla="*/ 22582 h 161047"/>
                  <a:gd name="connsiteX7" fmla="*/ 124724 w 158158"/>
                  <a:gd name="connsiteY7" fmla="*/ 4026 h 161047"/>
                  <a:gd name="connsiteX8" fmla="*/ 158159 w 158158"/>
                  <a:gd name="connsiteY8" fmla="*/ 4026 h 161047"/>
                  <a:gd name="connsiteX9" fmla="*/ 158159 w 158158"/>
                  <a:gd name="connsiteY9" fmla="*/ 157109 h 161047"/>
                  <a:gd name="connsiteX10" fmla="*/ 34485 w 158158"/>
                  <a:gd name="connsiteY10" fmla="*/ 80436 h 161047"/>
                  <a:gd name="connsiteX11" fmla="*/ 80699 w 158158"/>
                  <a:gd name="connsiteY11" fmla="*/ 129538 h 161047"/>
                  <a:gd name="connsiteX12" fmla="*/ 126912 w 158158"/>
                  <a:gd name="connsiteY12" fmla="*/ 80436 h 161047"/>
                  <a:gd name="connsiteX13" fmla="*/ 80699 w 158158"/>
                  <a:gd name="connsiteY13" fmla="*/ 31334 h 161047"/>
                  <a:gd name="connsiteX14" fmla="*/ 34485 w 158158"/>
                  <a:gd name="connsiteY14" fmla="*/ 80436 h 16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8158" h="161047">
                    <a:moveTo>
                      <a:pt x="158159" y="157021"/>
                    </a:moveTo>
                    <a:lnTo>
                      <a:pt x="124724" y="157021"/>
                    </a:lnTo>
                    <a:lnTo>
                      <a:pt x="124724" y="138641"/>
                    </a:lnTo>
                    <a:cubicBezTo>
                      <a:pt x="114133" y="152207"/>
                      <a:pt x="98379" y="161047"/>
                      <a:pt x="76585" y="161047"/>
                    </a:cubicBezTo>
                    <a:cubicBezTo>
                      <a:pt x="33785" y="161047"/>
                      <a:pt x="0" y="127350"/>
                      <a:pt x="0" y="80524"/>
                    </a:cubicBezTo>
                    <a:cubicBezTo>
                      <a:pt x="0" y="33697"/>
                      <a:pt x="33697" y="0"/>
                      <a:pt x="76585" y="0"/>
                    </a:cubicBezTo>
                    <a:cubicBezTo>
                      <a:pt x="98291" y="0"/>
                      <a:pt x="114133" y="8928"/>
                      <a:pt x="124724" y="22582"/>
                    </a:cubicBezTo>
                    <a:lnTo>
                      <a:pt x="124724" y="4026"/>
                    </a:lnTo>
                    <a:lnTo>
                      <a:pt x="158159" y="4026"/>
                    </a:lnTo>
                    <a:lnTo>
                      <a:pt x="158159" y="157109"/>
                    </a:lnTo>
                    <a:close/>
                    <a:moveTo>
                      <a:pt x="34485" y="80436"/>
                    </a:moveTo>
                    <a:cubicBezTo>
                      <a:pt x="34485" y="107306"/>
                      <a:pt x="51903" y="129538"/>
                      <a:pt x="80699" y="129538"/>
                    </a:cubicBezTo>
                    <a:cubicBezTo>
                      <a:pt x="109494" y="129538"/>
                      <a:pt x="126912" y="108444"/>
                      <a:pt x="126912" y="80436"/>
                    </a:cubicBezTo>
                    <a:cubicBezTo>
                      <a:pt x="126912" y="52428"/>
                      <a:pt x="108357" y="31334"/>
                      <a:pt x="80699" y="31334"/>
                    </a:cubicBezTo>
                    <a:cubicBezTo>
                      <a:pt x="53041" y="31334"/>
                      <a:pt x="34485" y="53566"/>
                      <a:pt x="34485" y="80436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36011655-709C-55DE-A5AD-E160928875A9}"/>
                  </a:ext>
                </a:extLst>
              </p:cNvPr>
              <p:cNvSpPr/>
              <p:nvPr/>
            </p:nvSpPr>
            <p:spPr>
              <a:xfrm>
                <a:off x="9495367" y="395478"/>
                <a:ext cx="251285" cy="157021"/>
              </a:xfrm>
              <a:custGeom>
                <a:avLst/>
                <a:gdLst>
                  <a:gd name="connsiteX0" fmla="*/ 251286 w 251285"/>
                  <a:gd name="connsiteY0" fmla="*/ 60655 h 157021"/>
                  <a:gd name="connsiteX1" fmla="*/ 251286 w 251285"/>
                  <a:gd name="connsiteY1" fmla="*/ 156846 h 157021"/>
                  <a:gd name="connsiteX2" fmla="*/ 217764 w 251285"/>
                  <a:gd name="connsiteY2" fmla="*/ 156846 h 157021"/>
                  <a:gd name="connsiteX3" fmla="*/ 217764 w 251285"/>
                  <a:gd name="connsiteY3" fmla="*/ 71684 h 157021"/>
                  <a:gd name="connsiteX4" fmla="*/ 182141 w 251285"/>
                  <a:gd name="connsiteY4" fmla="*/ 31597 h 157021"/>
                  <a:gd name="connsiteX5" fmla="*/ 142492 w 251285"/>
                  <a:gd name="connsiteY5" fmla="*/ 72034 h 157021"/>
                  <a:gd name="connsiteX6" fmla="*/ 142492 w 251285"/>
                  <a:gd name="connsiteY6" fmla="*/ 156934 h 157021"/>
                  <a:gd name="connsiteX7" fmla="*/ 108882 w 251285"/>
                  <a:gd name="connsiteY7" fmla="*/ 156934 h 157021"/>
                  <a:gd name="connsiteX8" fmla="*/ 108882 w 251285"/>
                  <a:gd name="connsiteY8" fmla="*/ 71771 h 157021"/>
                  <a:gd name="connsiteX9" fmla="*/ 73259 w 251285"/>
                  <a:gd name="connsiteY9" fmla="*/ 31684 h 157021"/>
                  <a:gd name="connsiteX10" fmla="*/ 33610 w 251285"/>
                  <a:gd name="connsiteY10" fmla="*/ 72121 h 157021"/>
                  <a:gd name="connsiteX11" fmla="*/ 33610 w 251285"/>
                  <a:gd name="connsiteY11" fmla="*/ 157021 h 157021"/>
                  <a:gd name="connsiteX12" fmla="*/ 0 w 251285"/>
                  <a:gd name="connsiteY12" fmla="*/ 157021 h 157021"/>
                  <a:gd name="connsiteX13" fmla="*/ 0 w 251285"/>
                  <a:gd name="connsiteY13" fmla="*/ 3939 h 157021"/>
                  <a:gd name="connsiteX14" fmla="*/ 33260 w 251285"/>
                  <a:gd name="connsiteY14" fmla="*/ 3939 h 157021"/>
                  <a:gd name="connsiteX15" fmla="*/ 33260 w 251285"/>
                  <a:gd name="connsiteY15" fmla="*/ 22669 h 157021"/>
                  <a:gd name="connsiteX16" fmla="*/ 80261 w 251285"/>
                  <a:gd name="connsiteY16" fmla="*/ 0 h 157021"/>
                  <a:gd name="connsiteX17" fmla="*/ 133126 w 251285"/>
                  <a:gd name="connsiteY17" fmla="*/ 27308 h 157021"/>
                  <a:gd name="connsiteX18" fmla="*/ 189055 w 251285"/>
                  <a:gd name="connsiteY18" fmla="*/ 0 h 157021"/>
                  <a:gd name="connsiteX19" fmla="*/ 251198 w 251285"/>
                  <a:gd name="connsiteY19" fmla="*/ 60918 h 157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1285" h="157021">
                    <a:moveTo>
                      <a:pt x="251286" y="60655"/>
                    </a:moveTo>
                    <a:lnTo>
                      <a:pt x="251286" y="156846"/>
                    </a:lnTo>
                    <a:lnTo>
                      <a:pt x="217764" y="156846"/>
                    </a:lnTo>
                    <a:lnTo>
                      <a:pt x="217764" y="71684"/>
                    </a:lnTo>
                    <a:cubicBezTo>
                      <a:pt x="217764" y="45951"/>
                      <a:pt x="204460" y="31597"/>
                      <a:pt x="182141" y="31597"/>
                    </a:cubicBezTo>
                    <a:cubicBezTo>
                      <a:pt x="159822" y="31597"/>
                      <a:pt x="142492" y="45863"/>
                      <a:pt x="142492" y="72034"/>
                    </a:cubicBezTo>
                    <a:lnTo>
                      <a:pt x="142492" y="156934"/>
                    </a:lnTo>
                    <a:lnTo>
                      <a:pt x="108882" y="156934"/>
                    </a:lnTo>
                    <a:lnTo>
                      <a:pt x="108882" y="71771"/>
                    </a:lnTo>
                    <a:cubicBezTo>
                      <a:pt x="108882" y="46039"/>
                      <a:pt x="95665" y="31684"/>
                      <a:pt x="73259" y="31684"/>
                    </a:cubicBezTo>
                    <a:cubicBezTo>
                      <a:pt x="50852" y="31684"/>
                      <a:pt x="33610" y="45951"/>
                      <a:pt x="33610" y="72121"/>
                    </a:cubicBezTo>
                    <a:lnTo>
                      <a:pt x="33610" y="157021"/>
                    </a:lnTo>
                    <a:lnTo>
                      <a:pt x="0" y="157021"/>
                    </a:lnTo>
                    <a:lnTo>
                      <a:pt x="0" y="3939"/>
                    </a:lnTo>
                    <a:lnTo>
                      <a:pt x="33260" y="3939"/>
                    </a:lnTo>
                    <a:lnTo>
                      <a:pt x="33260" y="22669"/>
                    </a:lnTo>
                    <a:cubicBezTo>
                      <a:pt x="45601" y="4639"/>
                      <a:pt x="64594" y="0"/>
                      <a:pt x="80261" y="0"/>
                    </a:cubicBezTo>
                    <a:cubicBezTo>
                      <a:pt x="103630" y="0"/>
                      <a:pt x="122623" y="10416"/>
                      <a:pt x="133126" y="27308"/>
                    </a:cubicBezTo>
                    <a:cubicBezTo>
                      <a:pt x="146343" y="5427"/>
                      <a:pt x="170062" y="0"/>
                      <a:pt x="189055" y="0"/>
                    </a:cubicBezTo>
                    <a:cubicBezTo>
                      <a:pt x="225466" y="0"/>
                      <a:pt x="251198" y="25120"/>
                      <a:pt x="251198" y="60918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2AC859C7-1275-46BF-7043-344875B0BAB2}"/>
                  </a:ext>
                </a:extLst>
              </p:cNvPr>
              <p:cNvSpPr/>
              <p:nvPr/>
            </p:nvSpPr>
            <p:spPr>
              <a:xfrm>
                <a:off x="9963803" y="395303"/>
                <a:ext cx="164723" cy="161047"/>
              </a:xfrm>
              <a:custGeom>
                <a:avLst/>
                <a:gdLst>
                  <a:gd name="connsiteX0" fmla="*/ 164723 w 164723"/>
                  <a:gd name="connsiteY0" fmla="*/ 80524 h 161047"/>
                  <a:gd name="connsiteX1" fmla="*/ 82274 w 164723"/>
                  <a:gd name="connsiteY1" fmla="*/ 161047 h 161047"/>
                  <a:gd name="connsiteX2" fmla="*/ 0 w 164723"/>
                  <a:gd name="connsiteY2" fmla="*/ 80524 h 161047"/>
                  <a:gd name="connsiteX3" fmla="*/ 82274 w 164723"/>
                  <a:gd name="connsiteY3" fmla="*/ 0 h 161047"/>
                  <a:gd name="connsiteX4" fmla="*/ 164723 w 164723"/>
                  <a:gd name="connsiteY4" fmla="*/ 80524 h 161047"/>
                  <a:gd name="connsiteX5" fmla="*/ 34310 w 164723"/>
                  <a:gd name="connsiteY5" fmla="*/ 80524 h 161047"/>
                  <a:gd name="connsiteX6" fmla="*/ 82274 w 164723"/>
                  <a:gd name="connsiteY6" fmla="*/ 129626 h 161047"/>
                  <a:gd name="connsiteX7" fmla="*/ 130413 w 164723"/>
                  <a:gd name="connsiteY7" fmla="*/ 80524 h 161047"/>
                  <a:gd name="connsiteX8" fmla="*/ 82274 w 164723"/>
                  <a:gd name="connsiteY8" fmla="*/ 31422 h 161047"/>
                  <a:gd name="connsiteX9" fmla="*/ 34310 w 164723"/>
                  <a:gd name="connsiteY9" fmla="*/ 80524 h 16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4723" h="161047">
                    <a:moveTo>
                      <a:pt x="164723" y="80524"/>
                    </a:moveTo>
                    <a:cubicBezTo>
                      <a:pt x="164723" y="126387"/>
                      <a:pt x="129538" y="161047"/>
                      <a:pt x="82274" y="161047"/>
                    </a:cubicBezTo>
                    <a:cubicBezTo>
                      <a:pt x="35010" y="161047"/>
                      <a:pt x="0" y="126387"/>
                      <a:pt x="0" y="80524"/>
                    </a:cubicBezTo>
                    <a:cubicBezTo>
                      <a:pt x="0" y="34660"/>
                      <a:pt x="35010" y="0"/>
                      <a:pt x="82274" y="0"/>
                    </a:cubicBezTo>
                    <a:cubicBezTo>
                      <a:pt x="129538" y="0"/>
                      <a:pt x="164723" y="34660"/>
                      <a:pt x="164723" y="80524"/>
                    </a:cubicBezTo>
                    <a:close/>
                    <a:moveTo>
                      <a:pt x="34310" y="80524"/>
                    </a:moveTo>
                    <a:cubicBezTo>
                      <a:pt x="34310" y="109495"/>
                      <a:pt x="54878" y="129626"/>
                      <a:pt x="82274" y="129626"/>
                    </a:cubicBezTo>
                    <a:cubicBezTo>
                      <a:pt x="109670" y="129626"/>
                      <a:pt x="130413" y="109495"/>
                      <a:pt x="130413" y="80524"/>
                    </a:cubicBezTo>
                    <a:cubicBezTo>
                      <a:pt x="130413" y="51553"/>
                      <a:pt x="109670" y="31422"/>
                      <a:pt x="82274" y="31422"/>
                    </a:cubicBezTo>
                    <a:cubicBezTo>
                      <a:pt x="54878" y="31422"/>
                      <a:pt x="34310" y="51553"/>
                      <a:pt x="34310" y="80524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3AA553B3-41E4-0761-9A6C-FE3A4BBEEF33}"/>
                  </a:ext>
                </a:extLst>
              </p:cNvPr>
              <p:cNvSpPr/>
              <p:nvPr/>
            </p:nvSpPr>
            <p:spPr>
              <a:xfrm>
                <a:off x="10151896" y="395303"/>
                <a:ext cx="137765" cy="161047"/>
              </a:xfrm>
              <a:custGeom>
                <a:avLst/>
                <a:gdLst>
                  <a:gd name="connsiteX0" fmla="*/ 137765 w 137765"/>
                  <a:gd name="connsiteY0" fmla="*/ 24420 h 161047"/>
                  <a:gd name="connsiteX1" fmla="*/ 116322 w 137765"/>
                  <a:gd name="connsiteY1" fmla="*/ 47264 h 161047"/>
                  <a:gd name="connsiteX2" fmla="*/ 79561 w 137765"/>
                  <a:gd name="connsiteY2" fmla="*/ 31422 h 161047"/>
                  <a:gd name="connsiteX3" fmla="*/ 34310 w 137765"/>
                  <a:gd name="connsiteY3" fmla="*/ 80524 h 161047"/>
                  <a:gd name="connsiteX4" fmla="*/ 79561 w 137765"/>
                  <a:gd name="connsiteY4" fmla="*/ 129626 h 161047"/>
                  <a:gd name="connsiteX5" fmla="*/ 117109 w 137765"/>
                  <a:gd name="connsiteY5" fmla="*/ 113608 h 161047"/>
                  <a:gd name="connsiteX6" fmla="*/ 137765 w 137765"/>
                  <a:gd name="connsiteY6" fmla="*/ 136628 h 161047"/>
                  <a:gd name="connsiteX7" fmla="*/ 80523 w 137765"/>
                  <a:gd name="connsiteY7" fmla="*/ 161047 h 161047"/>
                  <a:gd name="connsiteX8" fmla="*/ 0 w 137765"/>
                  <a:gd name="connsiteY8" fmla="*/ 80524 h 161047"/>
                  <a:gd name="connsiteX9" fmla="*/ 80523 w 137765"/>
                  <a:gd name="connsiteY9" fmla="*/ 0 h 161047"/>
                  <a:gd name="connsiteX10" fmla="*/ 137765 w 137765"/>
                  <a:gd name="connsiteY10" fmla="*/ 24420 h 16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7765" h="161047">
                    <a:moveTo>
                      <a:pt x="137765" y="24420"/>
                    </a:moveTo>
                    <a:lnTo>
                      <a:pt x="116322" y="47264"/>
                    </a:lnTo>
                    <a:cubicBezTo>
                      <a:pt x="105556" y="37198"/>
                      <a:pt x="94265" y="31422"/>
                      <a:pt x="79561" y="31422"/>
                    </a:cubicBezTo>
                    <a:cubicBezTo>
                      <a:pt x="53828" y="31422"/>
                      <a:pt x="34310" y="51553"/>
                      <a:pt x="34310" y="80524"/>
                    </a:cubicBezTo>
                    <a:cubicBezTo>
                      <a:pt x="34310" y="109495"/>
                      <a:pt x="53828" y="129626"/>
                      <a:pt x="79561" y="129626"/>
                    </a:cubicBezTo>
                    <a:cubicBezTo>
                      <a:pt x="94265" y="129626"/>
                      <a:pt x="107394" y="122711"/>
                      <a:pt x="117109" y="113608"/>
                    </a:cubicBezTo>
                    <a:lnTo>
                      <a:pt x="137765" y="136628"/>
                    </a:lnTo>
                    <a:cubicBezTo>
                      <a:pt x="123849" y="152732"/>
                      <a:pt x="103368" y="161047"/>
                      <a:pt x="80523" y="161047"/>
                    </a:cubicBezTo>
                    <a:cubicBezTo>
                      <a:pt x="31772" y="161047"/>
                      <a:pt x="0" y="126387"/>
                      <a:pt x="0" y="80524"/>
                    </a:cubicBezTo>
                    <a:cubicBezTo>
                      <a:pt x="0" y="34660"/>
                      <a:pt x="31772" y="0"/>
                      <a:pt x="80523" y="0"/>
                    </a:cubicBezTo>
                    <a:cubicBezTo>
                      <a:pt x="103368" y="0"/>
                      <a:pt x="124111" y="8315"/>
                      <a:pt x="137765" y="24420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CAB45097-595C-9198-C4DA-7974D1CC9B34}"/>
                  </a:ext>
                </a:extLst>
              </p:cNvPr>
              <p:cNvSpPr/>
              <p:nvPr/>
            </p:nvSpPr>
            <p:spPr>
              <a:xfrm>
                <a:off x="10310404" y="395216"/>
                <a:ext cx="135314" cy="160959"/>
              </a:xfrm>
              <a:custGeom>
                <a:avLst/>
                <a:gdLst>
                  <a:gd name="connsiteX0" fmla="*/ 117197 w 135314"/>
                  <a:gd name="connsiteY0" fmla="*/ 42450 h 160959"/>
                  <a:gd name="connsiteX1" fmla="*/ 69845 w 135314"/>
                  <a:gd name="connsiteY1" fmla="*/ 29321 h 160959"/>
                  <a:gd name="connsiteX2" fmla="*/ 40962 w 135314"/>
                  <a:gd name="connsiteY2" fmla="*/ 47526 h 160959"/>
                  <a:gd name="connsiteX3" fmla="*/ 66257 w 135314"/>
                  <a:gd name="connsiteY3" fmla="*/ 63369 h 160959"/>
                  <a:gd name="connsiteX4" fmla="*/ 82099 w 135314"/>
                  <a:gd name="connsiteY4" fmla="*/ 65732 h 160959"/>
                  <a:gd name="connsiteX5" fmla="*/ 135315 w 135314"/>
                  <a:gd name="connsiteY5" fmla="*/ 110983 h 160959"/>
                  <a:gd name="connsiteX6" fmla="*/ 65644 w 135314"/>
                  <a:gd name="connsiteY6" fmla="*/ 160960 h 160959"/>
                  <a:gd name="connsiteX7" fmla="*/ 0 w 135314"/>
                  <a:gd name="connsiteY7" fmla="*/ 141266 h 160959"/>
                  <a:gd name="connsiteX8" fmla="*/ 15492 w 135314"/>
                  <a:gd name="connsiteY8" fmla="*/ 116147 h 160959"/>
                  <a:gd name="connsiteX9" fmla="*/ 65994 w 135314"/>
                  <a:gd name="connsiteY9" fmla="*/ 131814 h 160959"/>
                  <a:gd name="connsiteX10" fmla="*/ 100829 w 135314"/>
                  <a:gd name="connsiteY10" fmla="*/ 113083 h 160959"/>
                  <a:gd name="connsiteX11" fmla="*/ 74309 w 135314"/>
                  <a:gd name="connsiteY11" fmla="*/ 96103 h 160959"/>
                  <a:gd name="connsiteX12" fmla="*/ 58292 w 135314"/>
                  <a:gd name="connsiteY12" fmla="*/ 94003 h 160959"/>
                  <a:gd name="connsiteX13" fmla="*/ 6302 w 135314"/>
                  <a:gd name="connsiteY13" fmla="*/ 49102 h 160959"/>
                  <a:gd name="connsiteX14" fmla="*/ 69583 w 135314"/>
                  <a:gd name="connsiteY14" fmla="*/ 0 h 160959"/>
                  <a:gd name="connsiteX15" fmla="*/ 131639 w 135314"/>
                  <a:gd name="connsiteY15" fmla="*/ 16105 h 160959"/>
                  <a:gd name="connsiteX16" fmla="*/ 117284 w 135314"/>
                  <a:gd name="connsiteY16" fmla="*/ 42187 h 160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35314" h="160959">
                    <a:moveTo>
                      <a:pt x="117197" y="42450"/>
                    </a:moveTo>
                    <a:cubicBezTo>
                      <a:pt x="107919" y="36673"/>
                      <a:pt x="88926" y="29321"/>
                      <a:pt x="69845" y="29321"/>
                    </a:cubicBezTo>
                    <a:cubicBezTo>
                      <a:pt x="50765" y="29321"/>
                      <a:pt x="40962" y="36673"/>
                      <a:pt x="40962" y="47526"/>
                    </a:cubicBezTo>
                    <a:cubicBezTo>
                      <a:pt x="40962" y="58380"/>
                      <a:pt x="52165" y="61268"/>
                      <a:pt x="66257" y="63369"/>
                    </a:cubicBezTo>
                    <a:lnTo>
                      <a:pt x="82099" y="65732"/>
                    </a:lnTo>
                    <a:cubicBezTo>
                      <a:pt x="115534" y="70546"/>
                      <a:pt x="135315" y="84725"/>
                      <a:pt x="135315" y="110983"/>
                    </a:cubicBezTo>
                    <a:cubicBezTo>
                      <a:pt x="135315" y="140391"/>
                      <a:pt x="109757" y="160960"/>
                      <a:pt x="65644" y="160960"/>
                    </a:cubicBezTo>
                    <a:cubicBezTo>
                      <a:pt x="49802" y="160960"/>
                      <a:pt x="22319" y="157896"/>
                      <a:pt x="0" y="141266"/>
                    </a:cubicBezTo>
                    <a:lnTo>
                      <a:pt x="15492" y="116147"/>
                    </a:lnTo>
                    <a:cubicBezTo>
                      <a:pt x="26520" y="124637"/>
                      <a:pt x="41050" y="131814"/>
                      <a:pt x="65994" y="131814"/>
                    </a:cubicBezTo>
                    <a:cubicBezTo>
                      <a:pt x="88839" y="131814"/>
                      <a:pt x="100829" y="124637"/>
                      <a:pt x="100829" y="113083"/>
                    </a:cubicBezTo>
                    <a:cubicBezTo>
                      <a:pt x="100829" y="104418"/>
                      <a:pt x="92515" y="98729"/>
                      <a:pt x="74309" y="96103"/>
                    </a:cubicBezTo>
                    <a:lnTo>
                      <a:pt x="58292" y="94003"/>
                    </a:lnTo>
                    <a:cubicBezTo>
                      <a:pt x="24420" y="89364"/>
                      <a:pt x="6302" y="73697"/>
                      <a:pt x="6302" y="49102"/>
                    </a:cubicBezTo>
                    <a:cubicBezTo>
                      <a:pt x="6302" y="18731"/>
                      <a:pt x="30634" y="0"/>
                      <a:pt x="69583" y="0"/>
                    </a:cubicBezTo>
                    <a:cubicBezTo>
                      <a:pt x="93565" y="0"/>
                      <a:pt x="115796" y="5952"/>
                      <a:pt x="131639" y="16105"/>
                    </a:cubicBezTo>
                    <a:lnTo>
                      <a:pt x="117284" y="42187"/>
                    </a:ln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08FC1A0C-CD7F-93D7-1C00-F94A3DD5AB8F}"/>
                  </a:ext>
                </a:extLst>
              </p:cNvPr>
              <p:cNvSpPr/>
              <p:nvPr/>
            </p:nvSpPr>
            <p:spPr>
              <a:xfrm>
                <a:off x="9775098" y="349615"/>
                <a:ext cx="158158" cy="206823"/>
              </a:xfrm>
              <a:custGeom>
                <a:avLst/>
                <a:gdLst>
                  <a:gd name="connsiteX0" fmla="*/ 124724 w 158158"/>
                  <a:gd name="connsiteY0" fmla="*/ 68182 h 206823"/>
                  <a:gd name="connsiteX1" fmla="*/ 124724 w 158158"/>
                  <a:gd name="connsiteY1" fmla="*/ 11816 h 206823"/>
                  <a:gd name="connsiteX2" fmla="*/ 158159 w 158158"/>
                  <a:gd name="connsiteY2" fmla="*/ 0 h 206823"/>
                  <a:gd name="connsiteX3" fmla="*/ 158159 w 158158"/>
                  <a:gd name="connsiteY3" fmla="*/ 202797 h 206823"/>
                  <a:gd name="connsiteX4" fmla="*/ 124724 w 158158"/>
                  <a:gd name="connsiteY4" fmla="*/ 202797 h 206823"/>
                  <a:gd name="connsiteX5" fmla="*/ 124724 w 158158"/>
                  <a:gd name="connsiteY5" fmla="*/ 184417 h 206823"/>
                  <a:gd name="connsiteX6" fmla="*/ 76585 w 158158"/>
                  <a:gd name="connsiteY6" fmla="*/ 206823 h 206823"/>
                  <a:gd name="connsiteX7" fmla="*/ 0 w 158158"/>
                  <a:gd name="connsiteY7" fmla="*/ 126212 h 206823"/>
                  <a:gd name="connsiteX8" fmla="*/ 76585 w 158158"/>
                  <a:gd name="connsiteY8" fmla="*/ 45601 h 206823"/>
                  <a:gd name="connsiteX9" fmla="*/ 124724 w 158158"/>
                  <a:gd name="connsiteY9" fmla="*/ 68182 h 206823"/>
                  <a:gd name="connsiteX10" fmla="*/ 34398 w 158158"/>
                  <a:gd name="connsiteY10" fmla="*/ 126212 h 206823"/>
                  <a:gd name="connsiteX11" fmla="*/ 80611 w 158158"/>
                  <a:gd name="connsiteY11" fmla="*/ 175314 h 206823"/>
                  <a:gd name="connsiteX12" fmla="*/ 126825 w 158158"/>
                  <a:gd name="connsiteY12" fmla="*/ 126212 h 206823"/>
                  <a:gd name="connsiteX13" fmla="*/ 80611 w 158158"/>
                  <a:gd name="connsiteY13" fmla="*/ 77110 h 206823"/>
                  <a:gd name="connsiteX14" fmla="*/ 34398 w 158158"/>
                  <a:gd name="connsiteY14" fmla="*/ 126212 h 206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8158" h="206823">
                    <a:moveTo>
                      <a:pt x="124724" y="68182"/>
                    </a:moveTo>
                    <a:lnTo>
                      <a:pt x="124724" y="11816"/>
                    </a:lnTo>
                    <a:lnTo>
                      <a:pt x="158159" y="0"/>
                    </a:lnTo>
                    <a:lnTo>
                      <a:pt x="158159" y="202797"/>
                    </a:lnTo>
                    <a:lnTo>
                      <a:pt x="124724" y="202797"/>
                    </a:lnTo>
                    <a:lnTo>
                      <a:pt x="124724" y="184417"/>
                    </a:lnTo>
                    <a:cubicBezTo>
                      <a:pt x="114133" y="197983"/>
                      <a:pt x="98379" y="206823"/>
                      <a:pt x="76585" y="206823"/>
                    </a:cubicBezTo>
                    <a:cubicBezTo>
                      <a:pt x="33697" y="206823"/>
                      <a:pt x="0" y="173126"/>
                      <a:pt x="0" y="126212"/>
                    </a:cubicBezTo>
                    <a:cubicBezTo>
                      <a:pt x="0" y="79298"/>
                      <a:pt x="33697" y="45601"/>
                      <a:pt x="76585" y="45601"/>
                    </a:cubicBezTo>
                    <a:cubicBezTo>
                      <a:pt x="98291" y="45601"/>
                      <a:pt x="114133" y="54528"/>
                      <a:pt x="124724" y="68182"/>
                    </a:cubicBezTo>
                    <a:close/>
                    <a:moveTo>
                      <a:pt x="34398" y="126212"/>
                    </a:moveTo>
                    <a:cubicBezTo>
                      <a:pt x="34398" y="153082"/>
                      <a:pt x="51815" y="175314"/>
                      <a:pt x="80611" y="175314"/>
                    </a:cubicBezTo>
                    <a:cubicBezTo>
                      <a:pt x="109407" y="175314"/>
                      <a:pt x="126825" y="154220"/>
                      <a:pt x="126825" y="126212"/>
                    </a:cubicBezTo>
                    <a:cubicBezTo>
                      <a:pt x="126825" y="98204"/>
                      <a:pt x="108269" y="77110"/>
                      <a:pt x="80611" y="77110"/>
                    </a:cubicBezTo>
                    <a:cubicBezTo>
                      <a:pt x="52953" y="77110"/>
                      <a:pt x="34398" y="99342"/>
                      <a:pt x="34398" y="126212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339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16667E-7 2.59259E-6 L -0.12409 -0.00209 " pathEditMode="relative" rAng="0" ptsTypes="AA">
                                      <p:cBhvr>
                                        <p:cTn id="6" dur="1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11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hank you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F44D31-E65A-2FE3-6B9E-C561C183A9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2CA2F34-D955-CE4C-7DF5-81380F5DF9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0487" y="1691821"/>
            <a:ext cx="4567122" cy="923330"/>
          </a:xfrm>
        </p:spPr>
        <p:txBody>
          <a:bodyPr/>
          <a:lstStyle>
            <a:lvl1pPr algn="l">
              <a:defRPr sz="6000">
                <a:gradFill flip="none" rotWithShape="1">
                  <a:gsLst>
                    <a:gs pos="0">
                      <a:schemeClr val="accent2"/>
                    </a:gs>
                    <a:gs pos="100000">
                      <a:schemeClr val="accent4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Thank you!</a:t>
            </a:r>
          </a:p>
        </p:txBody>
      </p:sp>
      <p:grpSp>
        <p:nvGrpSpPr>
          <p:cNvPr id="7" name="Graphic 5">
            <a:extLst>
              <a:ext uri="{FF2B5EF4-FFF2-40B4-BE49-F238E27FC236}">
                <a16:creationId xmlns:a16="http://schemas.microsoft.com/office/drawing/2014/main" id="{2FC8F0E5-893B-0361-E780-97C30373E4D9}"/>
              </a:ext>
            </a:extLst>
          </p:cNvPr>
          <p:cNvGrpSpPr/>
          <p:nvPr/>
        </p:nvGrpSpPr>
        <p:grpSpPr>
          <a:xfrm>
            <a:off x="275250" y="6125054"/>
            <a:ext cx="3322119" cy="525154"/>
            <a:chOff x="231647" y="6153632"/>
            <a:chExt cx="3322119" cy="525154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2859089-DCCA-6597-972B-888187258A3E}"/>
                </a:ext>
              </a:extLst>
            </p:cNvPr>
            <p:cNvSpPr/>
            <p:nvPr/>
          </p:nvSpPr>
          <p:spPr>
            <a:xfrm>
              <a:off x="2178915" y="6229341"/>
              <a:ext cx="19868" cy="382224"/>
            </a:xfrm>
            <a:custGeom>
              <a:avLst/>
              <a:gdLst>
                <a:gd name="connsiteX0" fmla="*/ 0 w 19868"/>
                <a:gd name="connsiteY0" fmla="*/ 0 h 382224"/>
                <a:gd name="connsiteX1" fmla="*/ 19868 w 19868"/>
                <a:gd name="connsiteY1" fmla="*/ 0 h 382224"/>
                <a:gd name="connsiteX2" fmla="*/ 19868 w 19868"/>
                <a:gd name="connsiteY2" fmla="*/ 382225 h 382224"/>
                <a:gd name="connsiteX3" fmla="*/ 0 w 19868"/>
                <a:gd name="connsiteY3" fmla="*/ 382225 h 38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68" h="382224">
                  <a:moveTo>
                    <a:pt x="0" y="0"/>
                  </a:moveTo>
                  <a:lnTo>
                    <a:pt x="19868" y="0"/>
                  </a:lnTo>
                  <a:lnTo>
                    <a:pt x="19868" y="382225"/>
                  </a:lnTo>
                  <a:lnTo>
                    <a:pt x="0" y="382225"/>
                  </a:lnTo>
                  <a:close/>
                </a:path>
              </a:pathLst>
            </a:custGeom>
            <a:solidFill>
              <a:schemeClr val="bg1"/>
            </a:solidFill>
            <a:ln w="87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aphic 5">
              <a:extLst>
                <a:ext uri="{FF2B5EF4-FFF2-40B4-BE49-F238E27FC236}">
                  <a16:creationId xmlns:a16="http://schemas.microsoft.com/office/drawing/2014/main" id="{6453B619-5C53-8B3D-BD69-DE44A9470C76}"/>
                </a:ext>
              </a:extLst>
            </p:cNvPr>
            <p:cNvGrpSpPr/>
            <p:nvPr/>
          </p:nvGrpSpPr>
          <p:grpSpPr>
            <a:xfrm>
              <a:off x="2372872" y="6153632"/>
              <a:ext cx="1180894" cy="525154"/>
              <a:chOff x="2372872" y="6153632"/>
              <a:chExt cx="1180894" cy="525154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D8583C7C-6378-936F-25C9-87989367C92E}"/>
                  </a:ext>
                </a:extLst>
              </p:cNvPr>
              <p:cNvSpPr/>
              <p:nvPr/>
            </p:nvSpPr>
            <p:spPr>
              <a:xfrm>
                <a:off x="2379786" y="6153632"/>
                <a:ext cx="1052232" cy="234831"/>
              </a:xfrm>
              <a:custGeom>
                <a:avLst/>
                <a:gdLst>
                  <a:gd name="connsiteX0" fmla="*/ 251549 w 1052232"/>
                  <a:gd name="connsiteY0" fmla="*/ 131901 h 234831"/>
                  <a:gd name="connsiteX1" fmla="*/ 251549 w 1052232"/>
                  <a:gd name="connsiteY1" fmla="*/ 230805 h 234831"/>
                  <a:gd name="connsiteX2" fmla="*/ 209886 w 1052232"/>
                  <a:gd name="connsiteY2" fmla="*/ 230805 h 234831"/>
                  <a:gd name="connsiteX3" fmla="*/ 209886 w 1052232"/>
                  <a:gd name="connsiteY3" fmla="*/ 145380 h 234831"/>
                  <a:gd name="connsiteX4" fmla="*/ 179603 w 1052232"/>
                  <a:gd name="connsiteY4" fmla="*/ 110632 h 234831"/>
                  <a:gd name="connsiteX5" fmla="*/ 146781 w 1052232"/>
                  <a:gd name="connsiteY5" fmla="*/ 145730 h 234831"/>
                  <a:gd name="connsiteX6" fmla="*/ 146781 w 1052232"/>
                  <a:gd name="connsiteY6" fmla="*/ 230805 h 234831"/>
                  <a:gd name="connsiteX7" fmla="*/ 104943 w 1052232"/>
                  <a:gd name="connsiteY7" fmla="*/ 230805 h 234831"/>
                  <a:gd name="connsiteX8" fmla="*/ 104943 w 1052232"/>
                  <a:gd name="connsiteY8" fmla="*/ 145380 h 234831"/>
                  <a:gd name="connsiteX9" fmla="*/ 74659 w 1052232"/>
                  <a:gd name="connsiteY9" fmla="*/ 110632 h 234831"/>
                  <a:gd name="connsiteX10" fmla="*/ 41837 w 1052232"/>
                  <a:gd name="connsiteY10" fmla="*/ 145730 h 234831"/>
                  <a:gd name="connsiteX11" fmla="*/ 41837 w 1052232"/>
                  <a:gd name="connsiteY11" fmla="*/ 230805 h 234831"/>
                  <a:gd name="connsiteX12" fmla="*/ 0 w 1052232"/>
                  <a:gd name="connsiteY12" fmla="*/ 230805 h 234831"/>
                  <a:gd name="connsiteX13" fmla="*/ 0 w 1052232"/>
                  <a:gd name="connsiteY13" fmla="*/ 75447 h 234831"/>
                  <a:gd name="connsiteX14" fmla="*/ 40699 w 1052232"/>
                  <a:gd name="connsiteY14" fmla="*/ 75447 h 234831"/>
                  <a:gd name="connsiteX15" fmla="*/ 40699 w 1052232"/>
                  <a:gd name="connsiteY15" fmla="*/ 93740 h 234831"/>
                  <a:gd name="connsiteX16" fmla="*/ 86388 w 1052232"/>
                  <a:gd name="connsiteY16" fmla="*/ 71333 h 234831"/>
                  <a:gd name="connsiteX17" fmla="*/ 137678 w 1052232"/>
                  <a:gd name="connsiteY17" fmla="*/ 97941 h 234831"/>
                  <a:gd name="connsiteX18" fmla="*/ 190368 w 1052232"/>
                  <a:gd name="connsiteY18" fmla="*/ 71333 h 234831"/>
                  <a:gd name="connsiteX19" fmla="*/ 251549 w 1052232"/>
                  <a:gd name="connsiteY19" fmla="*/ 131901 h 234831"/>
                  <a:gd name="connsiteX20" fmla="*/ 430976 w 1052232"/>
                  <a:gd name="connsiteY20" fmla="*/ 230805 h 234831"/>
                  <a:gd name="connsiteX21" fmla="*/ 390101 w 1052232"/>
                  <a:gd name="connsiteY21" fmla="*/ 230805 h 234831"/>
                  <a:gd name="connsiteX22" fmla="*/ 390101 w 1052232"/>
                  <a:gd name="connsiteY22" fmla="*/ 213650 h 234831"/>
                  <a:gd name="connsiteX23" fmla="*/ 343625 w 1052232"/>
                  <a:gd name="connsiteY23" fmla="*/ 234831 h 234831"/>
                  <a:gd name="connsiteX24" fmla="*/ 268441 w 1052232"/>
                  <a:gd name="connsiteY24" fmla="*/ 153082 h 234831"/>
                  <a:gd name="connsiteX25" fmla="*/ 343625 w 1052232"/>
                  <a:gd name="connsiteY25" fmla="*/ 71333 h 234831"/>
                  <a:gd name="connsiteX26" fmla="*/ 390101 w 1052232"/>
                  <a:gd name="connsiteY26" fmla="*/ 92690 h 234831"/>
                  <a:gd name="connsiteX27" fmla="*/ 390101 w 1052232"/>
                  <a:gd name="connsiteY27" fmla="*/ 75535 h 234831"/>
                  <a:gd name="connsiteX28" fmla="*/ 430976 w 1052232"/>
                  <a:gd name="connsiteY28" fmla="*/ 75535 h 234831"/>
                  <a:gd name="connsiteX29" fmla="*/ 430976 w 1052232"/>
                  <a:gd name="connsiteY29" fmla="*/ 230805 h 234831"/>
                  <a:gd name="connsiteX30" fmla="*/ 311241 w 1052232"/>
                  <a:gd name="connsiteY30" fmla="*/ 153082 h 234831"/>
                  <a:gd name="connsiteX31" fmla="*/ 351328 w 1052232"/>
                  <a:gd name="connsiteY31" fmla="*/ 195882 h 234831"/>
                  <a:gd name="connsiteX32" fmla="*/ 391414 w 1052232"/>
                  <a:gd name="connsiteY32" fmla="*/ 153082 h 234831"/>
                  <a:gd name="connsiteX33" fmla="*/ 351328 w 1052232"/>
                  <a:gd name="connsiteY33" fmla="*/ 110282 h 234831"/>
                  <a:gd name="connsiteX34" fmla="*/ 311241 w 1052232"/>
                  <a:gd name="connsiteY34" fmla="*/ 153082 h 234831"/>
                  <a:gd name="connsiteX35" fmla="*/ 494519 w 1052232"/>
                  <a:gd name="connsiteY35" fmla="*/ 130763 h 234831"/>
                  <a:gd name="connsiteX36" fmla="*/ 509224 w 1052232"/>
                  <a:gd name="connsiteY36" fmla="*/ 130763 h 234831"/>
                  <a:gd name="connsiteX37" fmla="*/ 552986 w 1052232"/>
                  <a:gd name="connsiteY37" fmla="*/ 75447 h 234831"/>
                  <a:gd name="connsiteX38" fmla="*/ 604277 w 1052232"/>
                  <a:gd name="connsiteY38" fmla="*/ 75447 h 234831"/>
                  <a:gd name="connsiteX39" fmla="*/ 543096 w 1052232"/>
                  <a:gd name="connsiteY39" fmla="*/ 148531 h 234831"/>
                  <a:gd name="connsiteX40" fmla="*/ 604802 w 1052232"/>
                  <a:gd name="connsiteY40" fmla="*/ 230718 h 234831"/>
                  <a:gd name="connsiteX41" fmla="*/ 553337 w 1052232"/>
                  <a:gd name="connsiteY41" fmla="*/ 230718 h 234831"/>
                  <a:gd name="connsiteX42" fmla="*/ 508611 w 1052232"/>
                  <a:gd name="connsiteY42" fmla="*/ 167874 h 234831"/>
                  <a:gd name="connsiteX43" fmla="*/ 494519 w 1052232"/>
                  <a:gd name="connsiteY43" fmla="*/ 167874 h 234831"/>
                  <a:gd name="connsiteX44" fmla="*/ 494519 w 1052232"/>
                  <a:gd name="connsiteY44" fmla="*/ 230718 h 234831"/>
                  <a:gd name="connsiteX45" fmla="*/ 452682 w 1052232"/>
                  <a:gd name="connsiteY45" fmla="*/ 230718 h 234831"/>
                  <a:gd name="connsiteX46" fmla="*/ 452682 w 1052232"/>
                  <a:gd name="connsiteY46" fmla="*/ 0 h 234831"/>
                  <a:gd name="connsiteX47" fmla="*/ 494519 w 1052232"/>
                  <a:gd name="connsiteY47" fmla="*/ 0 h 234831"/>
                  <a:gd name="connsiteX48" fmla="*/ 494519 w 1052232"/>
                  <a:gd name="connsiteY48" fmla="*/ 130763 h 234831"/>
                  <a:gd name="connsiteX49" fmla="*/ 751844 w 1052232"/>
                  <a:gd name="connsiteY49" fmla="*/ 152907 h 234831"/>
                  <a:gd name="connsiteX50" fmla="*/ 751057 w 1052232"/>
                  <a:gd name="connsiteY50" fmla="*/ 166999 h 234831"/>
                  <a:gd name="connsiteX51" fmla="*/ 640950 w 1052232"/>
                  <a:gd name="connsiteY51" fmla="*/ 166999 h 234831"/>
                  <a:gd name="connsiteX52" fmla="*/ 680861 w 1052232"/>
                  <a:gd name="connsiteY52" fmla="*/ 199208 h 234831"/>
                  <a:gd name="connsiteX53" fmla="*/ 720160 w 1052232"/>
                  <a:gd name="connsiteY53" fmla="*/ 184329 h 234831"/>
                  <a:gd name="connsiteX54" fmla="*/ 744668 w 1052232"/>
                  <a:gd name="connsiteY54" fmla="*/ 211287 h 234831"/>
                  <a:gd name="connsiteX55" fmla="*/ 678498 w 1052232"/>
                  <a:gd name="connsiteY55" fmla="*/ 234831 h 234831"/>
                  <a:gd name="connsiteX56" fmla="*/ 597887 w 1052232"/>
                  <a:gd name="connsiteY56" fmla="*/ 153608 h 234831"/>
                  <a:gd name="connsiteX57" fmla="*/ 676397 w 1052232"/>
                  <a:gd name="connsiteY57" fmla="*/ 71421 h 234831"/>
                  <a:gd name="connsiteX58" fmla="*/ 751844 w 1052232"/>
                  <a:gd name="connsiteY58" fmla="*/ 152995 h 234831"/>
                  <a:gd name="connsiteX59" fmla="*/ 641125 w 1052232"/>
                  <a:gd name="connsiteY59" fmla="*/ 138466 h 234831"/>
                  <a:gd name="connsiteX60" fmla="*/ 709832 w 1052232"/>
                  <a:gd name="connsiteY60" fmla="*/ 138466 h 234831"/>
                  <a:gd name="connsiteX61" fmla="*/ 676048 w 1052232"/>
                  <a:gd name="connsiteY61" fmla="*/ 107394 h 234831"/>
                  <a:gd name="connsiteX62" fmla="*/ 641125 w 1052232"/>
                  <a:gd name="connsiteY62" fmla="*/ 138466 h 234831"/>
                  <a:gd name="connsiteX63" fmla="*/ 899763 w 1052232"/>
                  <a:gd name="connsiteY63" fmla="*/ 27746 h 234831"/>
                  <a:gd name="connsiteX64" fmla="*/ 872980 w 1052232"/>
                  <a:gd name="connsiteY64" fmla="*/ 54353 h 234831"/>
                  <a:gd name="connsiteX65" fmla="*/ 846372 w 1052232"/>
                  <a:gd name="connsiteY65" fmla="*/ 27746 h 234831"/>
                  <a:gd name="connsiteX66" fmla="*/ 872980 w 1052232"/>
                  <a:gd name="connsiteY66" fmla="*/ 788 h 234831"/>
                  <a:gd name="connsiteX67" fmla="*/ 899763 w 1052232"/>
                  <a:gd name="connsiteY67" fmla="*/ 27746 h 234831"/>
                  <a:gd name="connsiteX68" fmla="*/ 894161 w 1052232"/>
                  <a:gd name="connsiteY68" fmla="*/ 230805 h 234831"/>
                  <a:gd name="connsiteX69" fmla="*/ 852324 w 1052232"/>
                  <a:gd name="connsiteY69" fmla="*/ 230805 h 234831"/>
                  <a:gd name="connsiteX70" fmla="*/ 852324 w 1052232"/>
                  <a:gd name="connsiteY70" fmla="*/ 75447 h 234831"/>
                  <a:gd name="connsiteX71" fmla="*/ 894161 w 1052232"/>
                  <a:gd name="connsiteY71" fmla="*/ 75447 h 234831"/>
                  <a:gd name="connsiteX72" fmla="*/ 894161 w 1052232"/>
                  <a:gd name="connsiteY72" fmla="*/ 230718 h 234831"/>
                  <a:gd name="connsiteX73" fmla="*/ 1040766 w 1052232"/>
                  <a:gd name="connsiteY73" fmla="*/ 112733 h 234831"/>
                  <a:gd name="connsiteX74" fmla="*/ 984488 w 1052232"/>
                  <a:gd name="connsiteY74" fmla="*/ 112733 h 234831"/>
                  <a:gd name="connsiteX75" fmla="*/ 984488 w 1052232"/>
                  <a:gd name="connsiteY75" fmla="*/ 169450 h 234831"/>
                  <a:gd name="connsiteX76" fmla="*/ 1007682 w 1052232"/>
                  <a:gd name="connsiteY76" fmla="*/ 195882 h 234831"/>
                  <a:gd name="connsiteX77" fmla="*/ 1036828 w 1052232"/>
                  <a:gd name="connsiteY77" fmla="*/ 185817 h 234831"/>
                  <a:gd name="connsiteX78" fmla="*/ 1052232 w 1052232"/>
                  <a:gd name="connsiteY78" fmla="*/ 218464 h 234831"/>
                  <a:gd name="connsiteX79" fmla="*/ 1000767 w 1052232"/>
                  <a:gd name="connsiteY79" fmla="*/ 234831 h 234831"/>
                  <a:gd name="connsiteX80" fmla="*/ 942563 w 1052232"/>
                  <a:gd name="connsiteY80" fmla="*/ 172776 h 234831"/>
                  <a:gd name="connsiteX81" fmla="*/ 942563 w 1052232"/>
                  <a:gd name="connsiteY81" fmla="*/ 112646 h 234831"/>
                  <a:gd name="connsiteX82" fmla="*/ 912629 w 1052232"/>
                  <a:gd name="connsiteY82" fmla="*/ 112646 h 234831"/>
                  <a:gd name="connsiteX83" fmla="*/ 912629 w 1052232"/>
                  <a:gd name="connsiteY83" fmla="*/ 75447 h 234831"/>
                  <a:gd name="connsiteX84" fmla="*/ 942563 w 1052232"/>
                  <a:gd name="connsiteY84" fmla="*/ 75447 h 234831"/>
                  <a:gd name="connsiteX85" fmla="*/ 942563 w 1052232"/>
                  <a:gd name="connsiteY85" fmla="*/ 29321 h 234831"/>
                  <a:gd name="connsiteX86" fmla="*/ 984400 w 1052232"/>
                  <a:gd name="connsiteY86" fmla="*/ 29321 h 234831"/>
                  <a:gd name="connsiteX87" fmla="*/ 984400 w 1052232"/>
                  <a:gd name="connsiteY87" fmla="*/ 75447 h 234831"/>
                  <a:gd name="connsiteX88" fmla="*/ 1040679 w 1052232"/>
                  <a:gd name="connsiteY88" fmla="*/ 75447 h 234831"/>
                  <a:gd name="connsiteX89" fmla="*/ 1040679 w 1052232"/>
                  <a:gd name="connsiteY89" fmla="*/ 112646 h 23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1052232" h="234831">
                    <a:moveTo>
                      <a:pt x="251549" y="131901"/>
                    </a:moveTo>
                    <a:lnTo>
                      <a:pt x="251549" y="230805"/>
                    </a:lnTo>
                    <a:lnTo>
                      <a:pt x="209886" y="230805"/>
                    </a:lnTo>
                    <a:lnTo>
                      <a:pt x="209886" y="145380"/>
                    </a:lnTo>
                    <a:cubicBezTo>
                      <a:pt x="209886" y="122974"/>
                      <a:pt x="198508" y="110632"/>
                      <a:pt x="179603" y="110632"/>
                    </a:cubicBezTo>
                    <a:cubicBezTo>
                      <a:pt x="160697" y="110632"/>
                      <a:pt x="146781" y="122361"/>
                      <a:pt x="146781" y="145730"/>
                    </a:cubicBezTo>
                    <a:lnTo>
                      <a:pt x="146781" y="230805"/>
                    </a:lnTo>
                    <a:lnTo>
                      <a:pt x="104943" y="230805"/>
                    </a:lnTo>
                    <a:lnTo>
                      <a:pt x="104943" y="145380"/>
                    </a:lnTo>
                    <a:cubicBezTo>
                      <a:pt x="104943" y="122974"/>
                      <a:pt x="93740" y="110632"/>
                      <a:pt x="74659" y="110632"/>
                    </a:cubicBezTo>
                    <a:cubicBezTo>
                      <a:pt x="56717" y="110632"/>
                      <a:pt x="41837" y="122361"/>
                      <a:pt x="41837" y="145730"/>
                    </a:cubicBezTo>
                    <a:lnTo>
                      <a:pt x="41837" y="230805"/>
                    </a:lnTo>
                    <a:lnTo>
                      <a:pt x="0" y="230805"/>
                    </a:lnTo>
                    <a:lnTo>
                      <a:pt x="0" y="75447"/>
                    </a:lnTo>
                    <a:lnTo>
                      <a:pt x="40699" y="75447"/>
                    </a:lnTo>
                    <a:lnTo>
                      <a:pt x="40699" y="93740"/>
                    </a:lnTo>
                    <a:cubicBezTo>
                      <a:pt x="51728" y="77198"/>
                      <a:pt x="68708" y="71333"/>
                      <a:pt x="86388" y="71333"/>
                    </a:cubicBezTo>
                    <a:cubicBezTo>
                      <a:pt x="108794" y="71333"/>
                      <a:pt x="127262" y="81399"/>
                      <a:pt x="137678" y="97941"/>
                    </a:cubicBezTo>
                    <a:cubicBezTo>
                      <a:pt x="149669" y="78248"/>
                      <a:pt x="170062" y="71333"/>
                      <a:pt x="190368" y="71333"/>
                    </a:cubicBezTo>
                    <a:cubicBezTo>
                      <a:pt x="226866" y="71333"/>
                      <a:pt x="251549" y="95841"/>
                      <a:pt x="251549" y="131901"/>
                    </a:cubicBezTo>
                    <a:close/>
                    <a:moveTo>
                      <a:pt x="430976" y="230805"/>
                    </a:moveTo>
                    <a:lnTo>
                      <a:pt x="390101" y="230805"/>
                    </a:lnTo>
                    <a:lnTo>
                      <a:pt x="390101" y="213650"/>
                    </a:lnTo>
                    <a:cubicBezTo>
                      <a:pt x="380036" y="226166"/>
                      <a:pt x="364982" y="234831"/>
                      <a:pt x="343625" y="234831"/>
                    </a:cubicBezTo>
                    <a:cubicBezTo>
                      <a:pt x="300825" y="234831"/>
                      <a:pt x="268441" y="199734"/>
                      <a:pt x="268441" y="153082"/>
                    </a:cubicBezTo>
                    <a:cubicBezTo>
                      <a:pt x="268441" y="106431"/>
                      <a:pt x="300825" y="71333"/>
                      <a:pt x="343625" y="71333"/>
                    </a:cubicBezTo>
                    <a:cubicBezTo>
                      <a:pt x="364894" y="71333"/>
                      <a:pt x="379861" y="79998"/>
                      <a:pt x="390101" y="92690"/>
                    </a:cubicBezTo>
                    <a:lnTo>
                      <a:pt x="390101" y="75535"/>
                    </a:lnTo>
                    <a:lnTo>
                      <a:pt x="430976" y="75535"/>
                    </a:lnTo>
                    <a:lnTo>
                      <a:pt x="430976" y="230805"/>
                    </a:lnTo>
                    <a:close/>
                    <a:moveTo>
                      <a:pt x="311241" y="153082"/>
                    </a:moveTo>
                    <a:cubicBezTo>
                      <a:pt x="311241" y="176802"/>
                      <a:pt x="326820" y="195882"/>
                      <a:pt x="351328" y="195882"/>
                    </a:cubicBezTo>
                    <a:cubicBezTo>
                      <a:pt x="375835" y="195882"/>
                      <a:pt x="391414" y="177590"/>
                      <a:pt x="391414" y="153082"/>
                    </a:cubicBezTo>
                    <a:cubicBezTo>
                      <a:pt x="391414" y="128575"/>
                      <a:pt x="375222" y="110282"/>
                      <a:pt x="351328" y="110282"/>
                    </a:cubicBezTo>
                    <a:cubicBezTo>
                      <a:pt x="327433" y="110282"/>
                      <a:pt x="311241" y="129363"/>
                      <a:pt x="311241" y="153082"/>
                    </a:cubicBezTo>
                    <a:close/>
                    <a:moveTo>
                      <a:pt x="494519" y="130763"/>
                    </a:moveTo>
                    <a:lnTo>
                      <a:pt x="509224" y="130763"/>
                    </a:lnTo>
                    <a:lnTo>
                      <a:pt x="552986" y="75447"/>
                    </a:lnTo>
                    <a:lnTo>
                      <a:pt x="604277" y="75447"/>
                    </a:lnTo>
                    <a:lnTo>
                      <a:pt x="543096" y="148531"/>
                    </a:lnTo>
                    <a:lnTo>
                      <a:pt x="604802" y="230718"/>
                    </a:lnTo>
                    <a:lnTo>
                      <a:pt x="553337" y="230718"/>
                    </a:lnTo>
                    <a:lnTo>
                      <a:pt x="508611" y="167874"/>
                    </a:lnTo>
                    <a:lnTo>
                      <a:pt x="494519" y="167874"/>
                    </a:lnTo>
                    <a:lnTo>
                      <a:pt x="494519" y="230718"/>
                    </a:lnTo>
                    <a:lnTo>
                      <a:pt x="452682" y="230718"/>
                    </a:lnTo>
                    <a:lnTo>
                      <a:pt x="452682" y="0"/>
                    </a:lnTo>
                    <a:lnTo>
                      <a:pt x="494519" y="0"/>
                    </a:lnTo>
                    <a:lnTo>
                      <a:pt x="494519" y="130763"/>
                    </a:lnTo>
                    <a:close/>
                    <a:moveTo>
                      <a:pt x="751844" y="152907"/>
                    </a:moveTo>
                    <a:cubicBezTo>
                      <a:pt x="751844" y="157721"/>
                      <a:pt x="751495" y="163498"/>
                      <a:pt x="751057" y="166999"/>
                    </a:cubicBezTo>
                    <a:lnTo>
                      <a:pt x="640950" y="166999"/>
                    </a:lnTo>
                    <a:cubicBezTo>
                      <a:pt x="645414" y="189406"/>
                      <a:pt x="661168" y="199208"/>
                      <a:pt x="680861" y="199208"/>
                    </a:cubicBezTo>
                    <a:cubicBezTo>
                      <a:pt x="694340" y="199208"/>
                      <a:pt x="708870" y="193782"/>
                      <a:pt x="720160" y="184329"/>
                    </a:cubicBezTo>
                    <a:lnTo>
                      <a:pt x="744668" y="211287"/>
                    </a:lnTo>
                    <a:cubicBezTo>
                      <a:pt x="727075" y="227479"/>
                      <a:pt x="704581" y="234831"/>
                      <a:pt x="678498" y="234831"/>
                    </a:cubicBezTo>
                    <a:cubicBezTo>
                      <a:pt x="630884" y="234831"/>
                      <a:pt x="597887" y="202447"/>
                      <a:pt x="597887" y="153608"/>
                    </a:cubicBezTo>
                    <a:cubicBezTo>
                      <a:pt x="597887" y="104768"/>
                      <a:pt x="629921" y="71421"/>
                      <a:pt x="676397" y="71421"/>
                    </a:cubicBezTo>
                    <a:cubicBezTo>
                      <a:pt x="722874" y="71421"/>
                      <a:pt x="751757" y="104593"/>
                      <a:pt x="751844" y="152995"/>
                    </a:cubicBezTo>
                    <a:close/>
                    <a:moveTo>
                      <a:pt x="641125" y="138466"/>
                    </a:moveTo>
                    <a:lnTo>
                      <a:pt x="709832" y="138466"/>
                    </a:lnTo>
                    <a:cubicBezTo>
                      <a:pt x="705981" y="118597"/>
                      <a:pt x="693990" y="107394"/>
                      <a:pt x="676048" y="107394"/>
                    </a:cubicBezTo>
                    <a:cubicBezTo>
                      <a:pt x="656354" y="107394"/>
                      <a:pt x="644801" y="119210"/>
                      <a:pt x="641125" y="138466"/>
                    </a:cubicBezTo>
                    <a:close/>
                    <a:moveTo>
                      <a:pt x="899763" y="27746"/>
                    </a:moveTo>
                    <a:cubicBezTo>
                      <a:pt x="899763" y="42800"/>
                      <a:pt x="888034" y="54353"/>
                      <a:pt x="872980" y="54353"/>
                    </a:cubicBezTo>
                    <a:cubicBezTo>
                      <a:pt x="857926" y="54353"/>
                      <a:pt x="846372" y="42800"/>
                      <a:pt x="846372" y="27746"/>
                    </a:cubicBezTo>
                    <a:cubicBezTo>
                      <a:pt x="846372" y="12691"/>
                      <a:pt x="857926" y="788"/>
                      <a:pt x="872980" y="788"/>
                    </a:cubicBezTo>
                    <a:cubicBezTo>
                      <a:pt x="888034" y="788"/>
                      <a:pt x="899763" y="12604"/>
                      <a:pt x="899763" y="27746"/>
                    </a:cubicBezTo>
                    <a:close/>
                    <a:moveTo>
                      <a:pt x="894161" y="230805"/>
                    </a:moveTo>
                    <a:lnTo>
                      <a:pt x="852324" y="230805"/>
                    </a:lnTo>
                    <a:lnTo>
                      <a:pt x="852324" y="75447"/>
                    </a:lnTo>
                    <a:lnTo>
                      <a:pt x="894161" y="75447"/>
                    </a:lnTo>
                    <a:lnTo>
                      <a:pt x="894161" y="230718"/>
                    </a:lnTo>
                    <a:close/>
                    <a:moveTo>
                      <a:pt x="1040766" y="112733"/>
                    </a:moveTo>
                    <a:lnTo>
                      <a:pt x="984488" y="112733"/>
                    </a:lnTo>
                    <a:lnTo>
                      <a:pt x="984488" y="169450"/>
                    </a:lnTo>
                    <a:cubicBezTo>
                      <a:pt x="984488" y="188880"/>
                      <a:pt x="994728" y="195882"/>
                      <a:pt x="1007682" y="195882"/>
                    </a:cubicBezTo>
                    <a:cubicBezTo>
                      <a:pt x="1017660" y="195882"/>
                      <a:pt x="1028338" y="190893"/>
                      <a:pt x="1036828" y="185817"/>
                    </a:cubicBezTo>
                    <a:lnTo>
                      <a:pt x="1052232" y="218464"/>
                    </a:lnTo>
                    <a:cubicBezTo>
                      <a:pt x="1038578" y="227742"/>
                      <a:pt x="1022911" y="234831"/>
                      <a:pt x="1000767" y="234831"/>
                    </a:cubicBezTo>
                    <a:cubicBezTo>
                      <a:pt x="962344" y="234831"/>
                      <a:pt x="942563" y="213037"/>
                      <a:pt x="942563" y="172776"/>
                    </a:cubicBezTo>
                    <a:lnTo>
                      <a:pt x="942563" y="112646"/>
                    </a:lnTo>
                    <a:lnTo>
                      <a:pt x="912629" y="112646"/>
                    </a:lnTo>
                    <a:lnTo>
                      <a:pt x="912629" y="75447"/>
                    </a:lnTo>
                    <a:lnTo>
                      <a:pt x="942563" y="75447"/>
                    </a:lnTo>
                    <a:lnTo>
                      <a:pt x="942563" y="29321"/>
                    </a:lnTo>
                    <a:lnTo>
                      <a:pt x="984400" y="29321"/>
                    </a:lnTo>
                    <a:lnTo>
                      <a:pt x="984400" y="75447"/>
                    </a:lnTo>
                    <a:lnTo>
                      <a:pt x="1040679" y="75447"/>
                    </a:lnTo>
                    <a:lnTo>
                      <a:pt x="1040679" y="112646"/>
                    </a:lnTo>
                    <a:close/>
                  </a:path>
                </a:pathLst>
              </a:custGeom>
              <a:gradFill>
                <a:gsLst>
                  <a:gs pos="2000">
                    <a:srgbClr val="FDB515"/>
                  </a:gs>
                  <a:gs pos="11000">
                    <a:srgbClr val="FBA81C"/>
                  </a:gs>
                  <a:gs pos="29000">
                    <a:srgbClr val="F88832"/>
                  </a:gs>
                  <a:gs pos="52000">
                    <a:srgbClr val="F35454"/>
                  </a:gs>
                  <a:gs pos="80000">
                    <a:srgbClr val="ED0D83"/>
                  </a:gs>
                  <a:gs pos="85000">
                    <a:srgbClr val="EC008C"/>
                  </a:gs>
                </a:gsLst>
                <a:lin ang="0" scaled="1"/>
              </a:gra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35C5F2F6-AC38-C973-F228-E4D684EA0F11}"/>
                  </a:ext>
                </a:extLst>
              </p:cNvPr>
              <p:cNvSpPr/>
              <p:nvPr/>
            </p:nvSpPr>
            <p:spPr>
              <a:xfrm>
                <a:off x="2372872" y="6381636"/>
                <a:ext cx="1180894" cy="297149"/>
              </a:xfrm>
              <a:custGeom>
                <a:avLst/>
                <a:gdLst>
                  <a:gd name="connsiteX0" fmla="*/ 162535 w 1180894"/>
                  <a:gd name="connsiteY0" fmla="*/ 229930 h 297149"/>
                  <a:gd name="connsiteX1" fmla="*/ 121661 w 1180894"/>
                  <a:gd name="connsiteY1" fmla="*/ 229930 h 297149"/>
                  <a:gd name="connsiteX2" fmla="*/ 121661 w 1180894"/>
                  <a:gd name="connsiteY2" fmla="*/ 212775 h 297149"/>
                  <a:gd name="connsiteX3" fmla="*/ 75184 w 1180894"/>
                  <a:gd name="connsiteY3" fmla="*/ 233956 h 297149"/>
                  <a:gd name="connsiteX4" fmla="*/ 0 w 1180894"/>
                  <a:gd name="connsiteY4" fmla="*/ 152207 h 297149"/>
                  <a:gd name="connsiteX5" fmla="*/ 75184 w 1180894"/>
                  <a:gd name="connsiteY5" fmla="*/ 70458 h 297149"/>
                  <a:gd name="connsiteX6" fmla="*/ 121661 w 1180894"/>
                  <a:gd name="connsiteY6" fmla="*/ 91727 h 297149"/>
                  <a:gd name="connsiteX7" fmla="*/ 121661 w 1180894"/>
                  <a:gd name="connsiteY7" fmla="*/ 74572 h 297149"/>
                  <a:gd name="connsiteX8" fmla="*/ 162535 w 1180894"/>
                  <a:gd name="connsiteY8" fmla="*/ 74572 h 297149"/>
                  <a:gd name="connsiteX9" fmla="*/ 162535 w 1180894"/>
                  <a:gd name="connsiteY9" fmla="*/ 229842 h 297149"/>
                  <a:gd name="connsiteX10" fmla="*/ 42800 w 1180894"/>
                  <a:gd name="connsiteY10" fmla="*/ 152207 h 297149"/>
                  <a:gd name="connsiteX11" fmla="*/ 82887 w 1180894"/>
                  <a:gd name="connsiteY11" fmla="*/ 195007 h 297149"/>
                  <a:gd name="connsiteX12" fmla="*/ 122973 w 1180894"/>
                  <a:gd name="connsiteY12" fmla="*/ 152207 h 297149"/>
                  <a:gd name="connsiteX13" fmla="*/ 82887 w 1180894"/>
                  <a:gd name="connsiteY13" fmla="*/ 109407 h 297149"/>
                  <a:gd name="connsiteX14" fmla="*/ 42800 w 1180894"/>
                  <a:gd name="connsiteY14" fmla="*/ 152207 h 297149"/>
                  <a:gd name="connsiteX15" fmla="*/ 435702 w 1180894"/>
                  <a:gd name="connsiteY15" fmla="*/ 131026 h 297149"/>
                  <a:gd name="connsiteX16" fmla="*/ 435702 w 1180894"/>
                  <a:gd name="connsiteY16" fmla="*/ 229930 h 297149"/>
                  <a:gd name="connsiteX17" fmla="*/ 394040 w 1180894"/>
                  <a:gd name="connsiteY17" fmla="*/ 229930 h 297149"/>
                  <a:gd name="connsiteX18" fmla="*/ 394040 w 1180894"/>
                  <a:gd name="connsiteY18" fmla="*/ 144505 h 297149"/>
                  <a:gd name="connsiteX19" fmla="*/ 363756 w 1180894"/>
                  <a:gd name="connsiteY19" fmla="*/ 109757 h 297149"/>
                  <a:gd name="connsiteX20" fmla="*/ 330934 w 1180894"/>
                  <a:gd name="connsiteY20" fmla="*/ 144855 h 297149"/>
                  <a:gd name="connsiteX21" fmla="*/ 330934 w 1180894"/>
                  <a:gd name="connsiteY21" fmla="*/ 229930 h 297149"/>
                  <a:gd name="connsiteX22" fmla="*/ 289097 w 1180894"/>
                  <a:gd name="connsiteY22" fmla="*/ 229930 h 297149"/>
                  <a:gd name="connsiteX23" fmla="*/ 289097 w 1180894"/>
                  <a:gd name="connsiteY23" fmla="*/ 144505 h 297149"/>
                  <a:gd name="connsiteX24" fmla="*/ 258813 w 1180894"/>
                  <a:gd name="connsiteY24" fmla="*/ 109757 h 297149"/>
                  <a:gd name="connsiteX25" fmla="*/ 225991 w 1180894"/>
                  <a:gd name="connsiteY25" fmla="*/ 144855 h 297149"/>
                  <a:gd name="connsiteX26" fmla="*/ 225991 w 1180894"/>
                  <a:gd name="connsiteY26" fmla="*/ 229930 h 297149"/>
                  <a:gd name="connsiteX27" fmla="*/ 184154 w 1180894"/>
                  <a:gd name="connsiteY27" fmla="*/ 229930 h 297149"/>
                  <a:gd name="connsiteX28" fmla="*/ 184154 w 1180894"/>
                  <a:gd name="connsiteY28" fmla="*/ 74659 h 297149"/>
                  <a:gd name="connsiteX29" fmla="*/ 224853 w 1180894"/>
                  <a:gd name="connsiteY29" fmla="*/ 74659 h 297149"/>
                  <a:gd name="connsiteX30" fmla="*/ 224853 w 1180894"/>
                  <a:gd name="connsiteY30" fmla="*/ 92952 h 297149"/>
                  <a:gd name="connsiteX31" fmla="*/ 270541 w 1180894"/>
                  <a:gd name="connsiteY31" fmla="*/ 70546 h 297149"/>
                  <a:gd name="connsiteX32" fmla="*/ 321832 w 1180894"/>
                  <a:gd name="connsiteY32" fmla="*/ 97154 h 297149"/>
                  <a:gd name="connsiteX33" fmla="*/ 374522 w 1180894"/>
                  <a:gd name="connsiteY33" fmla="*/ 70546 h 297149"/>
                  <a:gd name="connsiteX34" fmla="*/ 435702 w 1180894"/>
                  <a:gd name="connsiteY34" fmla="*/ 131113 h 297149"/>
                  <a:gd name="connsiteX35" fmla="*/ 615042 w 1180894"/>
                  <a:gd name="connsiteY35" fmla="*/ 229930 h 297149"/>
                  <a:gd name="connsiteX36" fmla="*/ 574168 w 1180894"/>
                  <a:gd name="connsiteY36" fmla="*/ 229930 h 297149"/>
                  <a:gd name="connsiteX37" fmla="*/ 574168 w 1180894"/>
                  <a:gd name="connsiteY37" fmla="*/ 212775 h 297149"/>
                  <a:gd name="connsiteX38" fmla="*/ 527692 w 1180894"/>
                  <a:gd name="connsiteY38" fmla="*/ 233956 h 297149"/>
                  <a:gd name="connsiteX39" fmla="*/ 452507 w 1180894"/>
                  <a:gd name="connsiteY39" fmla="*/ 152207 h 297149"/>
                  <a:gd name="connsiteX40" fmla="*/ 527692 w 1180894"/>
                  <a:gd name="connsiteY40" fmla="*/ 70458 h 297149"/>
                  <a:gd name="connsiteX41" fmla="*/ 574168 w 1180894"/>
                  <a:gd name="connsiteY41" fmla="*/ 91727 h 297149"/>
                  <a:gd name="connsiteX42" fmla="*/ 574168 w 1180894"/>
                  <a:gd name="connsiteY42" fmla="*/ 74572 h 297149"/>
                  <a:gd name="connsiteX43" fmla="*/ 615042 w 1180894"/>
                  <a:gd name="connsiteY43" fmla="*/ 74572 h 297149"/>
                  <a:gd name="connsiteX44" fmla="*/ 615042 w 1180894"/>
                  <a:gd name="connsiteY44" fmla="*/ 229842 h 297149"/>
                  <a:gd name="connsiteX45" fmla="*/ 495307 w 1180894"/>
                  <a:gd name="connsiteY45" fmla="*/ 152207 h 297149"/>
                  <a:gd name="connsiteX46" fmla="*/ 535394 w 1180894"/>
                  <a:gd name="connsiteY46" fmla="*/ 195007 h 297149"/>
                  <a:gd name="connsiteX47" fmla="*/ 575481 w 1180894"/>
                  <a:gd name="connsiteY47" fmla="*/ 152207 h 297149"/>
                  <a:gd name="connsiteX48" fmla="*/ 535394 w 1180894"/>
                  <a:gd name="connsiteY48" fmla="*/ 109407 h 297149"/>
                  <a:gd name="connsiteX49" fmla="*/ 495307 w 1180894"/>
                  <a:gd name="connsiteY49" fmla="*/ 152207 h 297149"/>
                  <a:gd name="connsiteX50" fmla="*/ 770312 w 1180894"/>
                  <a:gd name="connsiteY50" fmla="*/ 105293 h 297149"/>
                  <a:gd name="connsiteX51" fmla="*/ 693728 w 1180894"/>
                  <a:gd name="connsiteY51" fmla="*/ 192644 h 297149"/>
                  <a:gd name="connsiteX52" fmla="*/ 772063 w 1180894"/>
                  <a:gd name="connsiteY52" fmla="*/ 192644 h 297149"/>
                  <a:gd name="connsiteX53" fmla="*/ 772063 w 1180894"/>
                  <a:gd name="connsiteY53" fmla="*/ 230017 h 297149"/>
                  <a:gd name="connsiteX54" fmla="*/ 636136 w 1180894"/>
                  <a:gd name="connsiteY54" fmla="*/ 230017 h 297149"/>
                  <a:gd name="connsiteX55" fmla="*/ 636136 w 1180894"/>
                  <a:gd name="connsiteY55" fmla="*/ 199909 h 297149"/>
                  <a:gd name="connsiteX56" fmla="*/ 714471 w 1180894"/>
                  <a:gd name="connsiteY56" fmla="*/ 111945 h 297149"/>
                  <a:gd name="connsiteX57" fmla="*/ 638849 w 1180894"/>
                  <a:gd name="connsiteY57" fmla="*/ 111945 h 297149"/>
                  <a:gd name="connsiteX58" fmla="*/ 638849 w 1180894"/>
                  <a:gd name="connsiteY58" fmla="*/ 74747 h 297149"/>
                  <a:gd name="connsiteX59" fmla="*/ 770225 w 1180894"/>
                  <a:gd name="connsiteY59" fmla="*/ 74747 h 297149"/>
                  <a:gd name="connsiteX60" fmla="*/ 770225 w 1180894"/>
                  <a:gd name="connsiteY60" fmla="*/ 105381 h 297149"/>
                  <a:gd name="connsiteX61" fmla="*/ 840683 w 1180894"/>
                  <a:gd name="connsiteY61" fmla="*/ 26958 h 297149"/>
                  <a:gd name="connsiteX62" fmla="*/ 813900 w 1180894"/>
                  <a:gd name="connsiteY62" fmla="*/ 53566 h 297149"/>
                  <a:gd name="connsiteX63" fmla="*/ 787292 w 1180894"/>
                  <a:gd name="connsiteY63" fmla="*/ 26958 h 297149"/>
                  <a:gd name="connsiteX64" fmla="*/ 813900 w 1180894"/>
                  <a:gd name="connsiteY64" fmla="*/ 0 h 297149"/>
                  <a:gd name="connsiteX65" fmla="*/ 840683 w 1180894"/>
                  <a:gd name="connsiteY65" fmla="*/ 26958 h 297149"/>
                  <a:gd name="connsiteX66" fmla="*/ 835081 w 1180894"/>
                  <a:gd name="connsiteY66" fmla="*/ 230017 h 297149"/>
                  <a:gd name="connsiteX67" fmla="*/ 793244 w 1180894"/>
                  <a:gd name="connsiteY67" fmla="*/ 230017 h 297149"/>
                  <a:gd name="connsiteX68" fmla="*/ 793244 w 1180894"/>
                  <a:gd name="connsiteY68" fmla="*/ 74747 h 297149"/>
                  <a:gd name="connsiteX69" fmla="*/ 835081 w 1180894"/>
                  <a:gd name="connsiteY69" fmla="*/ 74747 h 297149"/>
                  <a:gd name="connsiteX70" fmla="*/ 835081 w 1180894"/>
                  <a:gd name="connsiteY70" fmla="*/ 230017 h 297149"/>
                  <a:gd name="connsiteX71" fmla="*/ 1003481 w 1180894"/>
                  <a:gd name="connsiteY71" fmla="*/ 131113 h 297149"/>
                  <a:gd name="connsiteX72" fmla="*/ 1003481 w 1180894"/>
                  <a:gd name="connsiteY72" fmla="*/ 230017 h 297149"/>
                  <a:gd name="connsiteX73" fmla="*/ 961643 w 1180894"/>
                  <a:gd name="connsiteY73" fmla="*/ 230017 h 297149"/>
                  <a:gd name="connsiteX74" fmla="*/ 961643 w 1180894"/>
                  <a:gd name="connsiteY74" fmla="*/ 144592 h 297149"/>
                  <a:gd name="connsiteX75" fmla="*/ 931359 w 1180894"/>
                  <a:gd name="connsiteY75" fmla="*/ 109845 h 297149"/>
                  <a:gd name="connsiteX76" fmla="*/ 898537 w 1180894"/>
                  <a:gd name="connsiteY76" fmla="*/ 144943 h 297149"/>
                  <a:gd name="connsiteX77" fmla="*/ 898537 w 1180894"/>
                  <a:gd name="connsiteY77" fmla="*/ 230017 h 297149"/>
                  <a:gd name="connsiteX78" fmla="*/ 856700 w 1180894"/>
                  <a:gd name="connsiteY78" fmla="*/ 230017 h 297149"/>
                  <a:gd name="connsiteX79" fmla="*/ 856700 w 1180894"/>
                  <a:gd name="connsiteY79" fmla="*/ 74747 h 297149"/>
                  <a:gd name="connsiteX80" fmla="*/ 897400 w 1180894"/>
                  <a:gd name="connsiteY80" fmla="*/ 74747 h 297149"/>
                  <a:gd name="connsiteX81" fmla="*/ 897400 w 1180894"/>
                  <a:gd name="connsiteY81" fmla="*/ 93040 h 297149"/>
                  <a:gd name="connsiteX82" fmla="*/ 943088 w 1180894"/>
                  <a:gd name="connsiteY82" fmla="*/ 70633 h 297149"/>
                  <a:gd name="connsiteX83" fmla="*/ 1003481 w 1180894"/>
                  <a:gd name="connsiteY83" fmla="*/ 131201 h 297149"/>
                  <a:gd name="connsiteX84" fmla="*/ 1139845 w 1180894"/>
                  <a:gd name="connsiteY84" fmla="*/ 91989 h 297149"/>
                  <a:gd name="connsiteX85" fmla="*/ 1139845 w 1180894"/>
                  <a:gd name="connsiteY85" fmla="*/ 74659 h 297149"/>
                  <a:gd name="connsiteX86" fmla="*/ 1180895 w 1180894"/>
                  <a:gd name="connsiteY86" fmla="*/ 74659 h 297149"/>
                  <a:gd name="connsiteX87" fmla="*/ 1180895 w 1180894"/>
                  <a:gd name="connsiteY87" fmla="*/ 217151 h 297149"/>
                  <a:gd name="connsiteX88" fmla="*/ 1097045 w 1180894"/>
                  <a:gd name="connsiteY88" fmla="*/ 297150 h 297149"/>
                  <a:gd name="connsiteX89" fmla="*/ 1029125 w 1180894"/>
                  <a:gd name="connsiteY89" fmla="*/ 278419 h 297149"/>
                  <a:gd name="connsiteX90" fmla="*/ 1044005 w 1180894"/>
                  <a:gd name="connsiteY90" fmla="*/ 244284 h 297149"/>
                  <a:gd name="connsiteX91" fmla="*/ 1095295 w 1180894"/>
                  <a:gd name="connsiteY91" fmla="*/ 260126 h 297149"/>
                  <a:gd name="connsiteX92" fmla="*/ 1139495 w 1180894"/>
                  <a:gd name="connsiteY92" fmla="*/ 218902 h 297149"/>
                  <a:gd name="connsiteX93" fmla="*/ 1139495 w 1180894"/>
                  <a:gd name="connsiteY93" fmla="*/ 207961 h 297149"/>
                  <a:gd name="connsiteX94" fmla="*/ 1091706 w 1180894"/>
                  <a:gd name="connsiteY94" fmla="*/ 228967 h 297149"/>
                  <a:gd name="connsiteX95" fmla="*/ 1020198 w 1180894"/>
                  <a:gd name="connsiteY95" fmla="*/ 149844 h 297149"/>
                  <a:gd name="connsiteX96" fmla="*/ 1091706 w 1180894"/>
                  <a:gd name="connsiteY96" fmla="*/ 70546 h 297149"/>
                  <a:gd name="connsiteX97" fmla="*/ 1139758 w 1180894"/>
                  <a:gd name="connsiteY97" fmla="*/ 91989 h 297149"/>
                  <a:gd name="connsiteX98" fmla="*/ 1063260 w 1180894"/>
                  <a:gd name="connsiteY98" fmla="*/ 149844 h 297149"/>
                  <a:gd name="connsiteX99" fmla="*/ 1102384 w 1180894"/>
                  <a:gd name="connsiteY99" fmla="*/ 190543 h 297149"/>
                  <a:gd name="connsiteX100" fmla="*/ 1141333 w 1180894"/>
                  <a:gd name="connsiteY100" fmla="*/ 149844 h 297149"/>
                  <a:gd name="connsiteX101" fmla="*/ 1102384 w 1180894"/>
                  <a:gd name="connsiteY101" fmla="*/ 108969 h 297149"/>
                  <a:gd name="connsiteX102" fmla="*/ 1063260 w 1180894"/>
                  <a:gd name="connsiteY102" fmla="*/ 149844 h 297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1180894" h="297149">
                    <a:moveTo>
                      <a:pt x="162535" y="229930"/>
                    </a:moveTo>
                    <a:lnTo>
                      <a:pt x="121661" y="229930"/>
                    </a:lnTo>
                    <a:lnTo>
                      <a:pt x="121661" y="212775"/>
                    </a:lnTo>
                    <a:cubicBezTo>
                      <a:pt x="111595" y="225291"/>
                      <a:pt x="96541" y="233956"/>
                      <a:pt x="75184" y="233956"/>
                    </a:cubicBezTo>
                    <a:cubicBezTo>
                      <a:pt x="32384" y="233956"/>
                      <a:pt x="0" y="198858"/>
                      <a:pt x="0" y="152207"/>
                    </a:cubicBezTo>
                    <a:cubicBezTo>
                      <a:pt x="0" y="105556"/>
                      <a:pt x="32384" y="70458"/>
                      <a:pt x="75184" y="70458"/>
                    </a:cubicBezTo>
                    <a:cubicBezTo>
                      <a:pt x="96453" y="70458"/>
                      <a:pt x="111420" y="79123"/>
                      <a:pt x="121661" y="91727"/>
                    </a:cubicBezTo>
                    <a:lnTo>
                      <a:pt x="121661" y="74572"/>
                    </a:lnTo>
                    <a:lnTo>
                      <a:pt x="162535" y="74572"/>
                    </a:lnTo>
                    <a:lnTo>
                      <a:pt x="162535" y="229842"/>
                    </a:lnTo>
                    <a:close/>
                    <a:moveTo>
                      <a:pt x="42800" y="152207"/>
                    </a:moveTo>
                    <a:cubicBezTo>
                      <a:pt x="42800" y="175927"/>
                      <a:pt x="58380" y="195007"/>
                      <a:pt x="82887" y="195007"/>
                    </a:cubicBezTo>
                    <a:cubicBezTo>
                      <a:pt x="107394" y="195007"/>
                      <a:pt x="122973" y="176714"/>
                      <a:pt x="122973" y="152207"/>
                    </a:cubicBezTo>
                    <a:cubicBezTo>
                      <a:pt x="122973" y="127700"/>
                      <a:pt x="106781" y="109407"/>
                      <a:pt x="82887" y="109407"/>
                    </a:cubicBezTo>
                    <a:cubicBezTo>
                      <a:pt x="58992" y="109407"/>
                      <a:pt x="42800" y="128488"/>
                      <a:pt x="42800" y="152207"/>
                    </a:cubicBezTo>
                    <a:close/>
                    <a:moveTo>
                      <a:pt x="435702" y="131026"/>
                    </a:moveTo>
                    <a:lnTo>
                      <a:pt x="435702" y="229930"/>
                    </a:lnTo>
                    <a:lnTo>
                      <a:pt x="394040" y="229930"/>
                    </a:lnTo>
                    <a:lnTo>
                      <a:pt x="394040" y="144505"/>
                    </a:lnTo>
                    <a:cubicBezTo>
                      <a:pt x="394040" y="122098"/>
                      <a:pt x="382662" y="109757"/>
                      <a:pt x="363756" y="109757"/>
                    </a:cubicBezTo>
                    <a:cubicBezTo>
                      <a:pt x="344851" y="109757"/>
                      <a:pt x="330934" y="121486"/>
                      <a:pt x="330934" y="144855"/>
                    </a:cubicBezTo>
                    <a:lnTo>
                      <a:pt x="330934" y="229930"/>
                    </a:lnTo>
                    <a:lnTo>
                      <a:pt x="289097" y="229930"/>
                    </a:lnTo>
                    <a:lnTo>
                      <a:pt x="289097" y="144505"/>
                    </a:lnTo>
                    <a:cubicBezTo>
                      <a:pt x="289097" y="122098"/>
                      <a:pt x="277894" y="109757"/>
                      <a:pt x="258813" y="109757"/>
                    </a:cubicBezTo>
                    <a:cubicBezTo>
                      <a:pt x="240870" y="109757"/>
                      <a:pt x="225991" y="121486"/>
                      <a:pt x="225991" y="144855"/>
                    </a:cubicBezTo>
                    <a:lnTo>
                      <a:pt x="225991" y="229930"/>
                    </a:lnTo>
                    <a:lnTo>
                      <a:pt x="184154" y="229930"/>
                    </a:lnTo>
                    <a:lnTo>
                      <a:pt x="184154" y="74659"/>
                    </a:lnTo>
                    <a:lnTo>
                      <a:pt x="224853" y="74659"/>
                    </a:lnTo>
                    <a:lnTo>
                      <a:pt x="224853" y="92952"/>
                    </a:lnTo>
                    <a:cubicBezTo>
                      <a:pt x="235881" y="76410"/>
                      <a:pt x="252861" y="70546"/>
                      <a:pt x="270541" y="70546"/>
                    </a:cubicBezTo>
                    <a:cubicBezTo>
                      <a:pt x="292948" y="70546"/>
                      <a:pt x="311416" y="80611"/>
                      <a:pt x="321832" y="97154"/>
                    </a:cubicBezTo>
                    <a:cubicBezTo>
                      <a:pt x="333822" y="77460"/>
                      <a:pt x="354216" y="70546"/>
                      <a:pt x="374522" y="70546"/>
                    </a:cubicBezTo>
                    <a:cubicBezTo>
                      <a:pt x="411020" y="70546"/>
                      <a:pt x="435702" y="95053"/>
                      <a:pt x="435702" y="131113"/>
                    </a:cubicBezTo>
                    <a:close/>
                    <a:moveTo>
                      <a:pt x="615042" y="229930"/>
                    </a:moveTo>
                    <a:lnTo>
                      <a:pt x="574168" y="229930"/>
                    </a:lnTo>
                    <a:lnTo>
                      <a:pt x="574168" y="212775"/>
                    </a:lnTo>
                    <a:cubicBezTo>
                      <a:pt x="564102" y="225291"/>
                      <a:pt x="549048" y="233956"/>
                      <a:pt x="527692" y="233956"/>
                    </a:cubicBezTo>
                    <a:cubicBezTo>
                      <a:pt x="484892" y="233956"/>
                      <a:pt x="452507" y="198858"/>
                      <a:pt x="452507" y="152207"/>
                    </a:cubicBezTo>
                    <a:cubicBezTo>
                      <a:pt x="452507" y="105556"/>
                      <a:pt x="484892" y="70458"/>
                      <a:pt x="527692" y="70458"/>
                    </a:cubicBezTo>
                    <a:cubicBezTo>
                      <a:pt x="548960" y="70458"/>
                      <a:pt x="563927" y="79123"/>
                      <a:pt x="574168" y="91727"/>
                    </a:cubicBezTo>
                    <a:lnTo>
                      <a:pt x="574168" y="74572"/>
                    </a:lnTo>
                    <a:lnTo>
                      <a:pt x="615042" y="74572"/>
                    </a:lnTo>
                    <a:lnTo>
                      <a:pt x="615042" y="229842"/>
                    </a:lnTo>
                    <a:close/>
                    <a:moveTo>
                      <a:pt x="495307" y="152207"/>
                    </a:moveTo>
                    <a:cubicBezTo>
                      <a:pt x="495307" y="175927"/>
                      <a:pt x="510887" y="195007"/>
                      <a:pt x="535394" y="195007"/>
                    </a:cubicBezTo>
                    <a:cubicBezTo>
                      <a:pt x="559901" y="195007"/>
                      <a:pt x="575481" y="176714"/>
                      <a:pt x="575481" y="152207"/>
                    </a:cubicBezTo>
                    <a:cubicBezTo>
                      <a:pt x="575481" y="127700"/>
                      <a:pt x="559288" y="109407"/>
                      <a:pt x="535394" y="109407"/>
                    </a:cubicBezTo>
                    <a:cubicBezTo>
                      <a:pt x="511499" y="109407"/>
                      <a:pt x="495307" y="128488"/>
                      <a:pt x="495307" y="152207"/>
                    </a:cubicBezTo>
                    <a:close/>
                    <a:moveTo>
                      <a:pt x="770312" y="105293"/>
                    </a:moveTo>
                    <a:lnTo>
                      <a:pt x="693728" y="192644"/>
                    </a:lnTo>
                    <a:lnTo>
                      <a:pt x="772063" y="192644"/>
                    </a:lnTo>
                    <a:lnTo>
                      <a:pt x="772063" y="230017"/>
                    </a:lnTo>
                    <a:lnTo>
                      <a:pt x="636136" y="230017"/>
                    </a:lnTo>
                    <a:lnTo>
                      <a:pt x="636136" y="199909"/>
                    </a:lnTo>
                    <a:lnTo>
                      <a:pt x="714471" y="111945"/>
                    </a:lnTo>
                    <a:lnTo>
                      <a:pt x="638849" y="111945"/>
                    </a:lnTo>
                    <a:lnTo>
                      <a:pt x="638849" y="74747"/>
                    </a:lnTo>
                    <a:lnTo>
                      <a:pt x="770225" y="74747"/>
                    </a:lnTo>
                    <a:lnTo>
                      <a:pt x="770225" y="105381"/>
                    </a:lnTo>
                    <a:close/>
                    <a:moveTo>
                      <a:pt x="840683" y="26958"/>
                    </a:moveTo>
                    <a:cubicBezTo>
                      <a:pt x="840683" y="42012"/>
                      <a:pt x="828955" y="53566"/>
                      <a:pt x="813900" y="53566"/>
                    </a:cubicBezTo>
                    <a:cubicBezTo>
                      <a:pt x="798846" y="53566"/>
                      <a:pt x="787292" y="42012"/>
                      <a:pt x="787292" y="26958"/>
                    </a:cubicBezTo>
                    <a:cubicBezTo>
                      <a:pt x="787292" y="11903"/>
                      <a:pt x="798846" y="0"/>
                      <a:pt x="813900" y="0"/>
                    </a:cubicBezTo>
                    <a:cubicBezTo>
                      <a:pt x="828955" y="0"/>
                      <a:pt x="840683" y="11816"/>
                      <a:pt x="840683" y="26958"/>
                    </a:cubicBezTo>
                    <a:close/>
                    <a:moveTo>
                      <a:pt x="835081" y="230017"/>
                    </a:moveTo>
                    <a:lnTo>
                      <a:pt x="793244" y="230017"/>
                    </a:lnTo>
                    <a:lnTo>
                      <a:pt x="793244" y="74747"/>
                    </a:lnTo>
                    <a:lnTo>
                      <a:pt x="835081" y="74747"/>
                    </a:lnTo>
                    <a:lnTo>
                      <a:pt x="835081" y="230017"/>
                    </a:lnTo>
                    <a:close/>
                    <a:moveTo>
                      <a:pt x="1003481" y="131113"/>
                    </a:moveTo>
                    <a:lnTo>
                      <a:pt x="1003481" y="230017"/>
                    </a:lnTo>
                    <a:lnTo>
                      <a:pt x="961643" y="230017"/>
                    </a:lnTo>
                    <a:lnTo>
                      <a:pt x="961643" y="144592"/>
                    </a:lnTo>
                    <a:cubicBezTo>
                      <a:pt x="961643" y="122186"/>
                      <a:pt x="950440" y="109845"/>
                      <a:pt x="931359" y="109845"/>
                    </a:cubicBezTo>
                    <a:cubicBezTo>
                      <a:pt x="913417" y="109845"/>
                      <a:pt x="898537" y="121573"/>
                      <a:pt x="898537" y="144943"/>
                    </a:cubicBezTo>
                    <a:lnTo>
                      <a:pt x="898537" y="230017"/>
                    </a:lnTo>
                    <a:lnTo>
                      <a:pt x="856700" y="230017"/>
                    </a:lnTo>
                    <a:lnTo>
                      <a:pt x="856700" y="74747"/>
                    </a:lnTo>
                    <a:lnTo>
                      <a:pt x="897400" y="74747"/>
                    </a:lnTo>
                    <a:lnTo>
                      <a:pt x="897400" y="93040"/>
                    </a:lnTo>
                    <a:cubicBezTo>
                      <a:pt x="908428" y="76497"/>
                      <a:pt x="925408" y="70633"/>
                      <a:pt x="943088" y="70633"/>
                    </a:cubicBezTo>
                    <a:cubicBezTo>
                      <a:pt x="978361" y="70633"/>
                      <a:pt x="1003481" y="95140"/>
                      <a:pt x="1003481" y="131201"/>
                    </a:cubicBezTo>
                    <a:close/>
                    <a:moveTo>
                      <a:pt x="1139845" y="91989"/>
                    </a:moveTo>
                    <a:lnTo>
                      <a:pt x="1139845" y="74659"/>
                    </a:lnTo>
                    <a:lnTo>
                      <a:pt x="1180895" y="74659"/>
                    </a:lnTo>
                    <a:lnTo>
                      <a:pt x="1180895" y="217151"/>
                    </a:lnTo>
                    <a:cubicBezTo>
                      <a:pt x="1180895" y="266953"/>
                      <a:pt x="1148335" y="297150"/>
                      <a:pt x="1097045" y="297150"/>
                    </a:cubicBezTo>
                    <a:cubicBezTo>
                      <a:pt x="1072538" y="297150"/>
                      <a:pt x="1046543" y="290760"/>
                      <a:pt x="1029125" y="278419"/>
                    </a:cubicBezTo>
                    <a:lnTo>
                      <a:pt x="1044005" y="244284"/>
                    </a:lnTo>
                    <a:cubicBezTo>
                      <a:pt x="1059585" y="254525"/>
                      <a:pt x="1076739" y="260126"/>
                      <a:pt x="1095295" y="260126"/>
                    </a:cubicBezTo>
                    <a:cubicBezTo>
                      <a:pt x="1121290" y="260126"/>
                      <a:pt x="1139495" y="245685"/>
                      <a:pt x="1139495" y="218902"/>
                    </a:cubicBezTo>
                    <a:lnTo>
                      <a:pt x="1139495" y="207961"/>
                    </a:lnTo>
                    <a:cubicBezTo>
                      <a:pt x="1128905" y="220915"/>
                      <a:pt x="1113237" y="228967"/>
                      <a:pt x="1091706" y="228967"/>
                    </a:cubicBezTo>
                    <a:cubicBezTo>
                      <a:pt x="1053895" y="228967"/>
                      <a:pt x="1020198" y="197370"/>
                      <a:pt x="1020198" y="149844"/>
                    </a:cubicBezTo>
                    <a:cubicBezTo>
                      <a:pt x="1020198" y="102318"/>
                      <a:pt x="1053808" y="70546"/>
                      <a:pt x="1091706" y="70546"/>
                    </a:cubicBezTo>
                    <a:cubicBezTo>
                      <a:pt x="1113325" y="70546"/>
                      <a:pt x="1129167" y="78861"/>
                      <a:pt x="1139758" y="91989"/>
                    </a:cubicBezTo>
                    <a:close/>
                    <a:moveTo>
                      <a:pt x="1063260" y="149844"/>
                    </a:moveTo>
                    <a:cubicBezTo>
                      <a:pt x="1063260" y="172251"/>
                      <a:pt x="1078490" y="190543"/>
                      <a:pt x="1102384" y="190543"/>
                    </a:cubicBezTo>
                    <a:cubicBezTo>
                      <a:pt x="1126279" y="190543"/>
                      <a:pt x="1141333" y="172951"/>
                      <a:pt x="1141333" y="149844"/>
                    </a:cubicBezTo>
                    <a:cubicBezTo>
                      <a:pt x="1141333" y="126737"/>
                      <a:pt x="1125666" y="108969"/>
                      <a:pt x="1102384" y="108969"/>
                    </a:cubicBezTo>
                    <a:cubicBezTo>
                      <a:pt x="1079103" y="108969"/>
                      <a:pt x="1063260" y="127262"/>
                      <a:pt x="1063260" y="149844"/>
                    </a:cubicBezTo>
                    <a:close/>
                  </a:path>
                </a:pathLst>
              </a:custGeom>
              <a:gradFill>
                <a:gsLst>
                  <a:gs pos="2000">
                    <a:srgbClr val="FDB515"/>
                  </a:gs>
                  <a:gs pos="11000">
                    <a:srgbClr val="FBA81C"/>
                  </a:gs>
                  <a:gs pos="29000">
                    <a:srgbClr val="F88832"/>
                  </a:gs>
                  <a:gs pos="52000">
                    <a:srgbClr val="F35454"/>
                  </a:gs>
                  <a:gs pos="80000">
                    <a:srgbClr val="ED0D83"/>
                  </a:gs>
                  <a:gs pos="85000">
                    <a:srgbClr val="EC008C"/>
                  </a:gs>
                </a:gsLst>
                <a:lin ang="0" scaled="1"/>
              </a:gra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4B28A99-4B2A-27D3-2993-B8AB04E784EB}"/>
                </a:ext>
              </a:extLst>
            </p:cNvPr>
            <p:cNvSpPr/>
            <p:nvPr/>
          </p:nvSpPr>
          <p:spPr>
            <a:xfrm>
              <a:off x="231647" y="6229166"/>
              <a:ext cx="513687" cy="382224"/>
            </a:xfrm>
            <a:custGeom>
              <a:avLst/>
              <a:gdLst>
                <a:gd name="connsiteX0" fmla="*/ 267478 w 513687"/>
                <a:gd name="connsiteY0" fmla="*/ 0 h 382224"/>
                <a:gd name="connsiteX1" fmla="*/ 43150 w 513687"/>
                <a:gd name="connsiteY1" fmla="*/ 0 h 382224"/>
                <a:gd name="connsiteX2" fmla="*/ 65294 w 513687"/>
                <a:gd name="connsiteY2" fmla="*/ 76410 h 382224"/>
                <a:gd name="connsiteX3" fmla="*/ 267566 w 513687"/>
                <a:gd name="connsiteY3" fmla="*/ 76410 h 382224"/>
                <a:gd name="connsiteX4" fmla="*/ 305814 w 513687"/>
                <a:gd name="connsiteY4" fmla="*/ 114659 h 382224"/>
                <a:gd name="connsiteX5" fmla="*/ 305814 w 513687"/>
                <a:gd name="connsiteY5" fmla="*/ 152907 h 382224"/>
                <a:gd name="connsiteX6" fmla="*/ 114658 w 513687"/>
                <a:gd name="connsiteY6" fmla="*/ 152907 h 382224"/>
                <a:gd name="connsiteX7" fmla="*/ 0 w 513687"/>
                <a:gd name="connsiteY7" fmla="*/ 267566 h 382224"/>
                <a:gd name="connsiteX8" fmla="*/ 114658 w 513687"/>
                <a:gd name="connsiteY8" fmla="*/ 382225 h 382224"/>
                <a:gd name="connsiteX9" fmla="*/ 267478 w 513687"/>
                <a:gd name="connsiteY9" fmla="*/ 382225 h 382224"/>
                <a:gd name="connsiteX10" fmla="*/ 382137 w 513687"/>
                <a:gd name="connsiteY10" fmla="*/ 267566 h 382224"/>
                <a:gd name="connsiteX11" fmla="*/ 382137 w 513687"/>
                <a:gd name="connsiteY11" fmla="*/ 114659 h 382224"/>
                <a:gd name="connsiteX12" fmla="*/ 267478 w 513687"/>
                <a:gd name="connsiteY12" fmla="*/ 0 h 382224"/>
                <a:gd name="connsiteX13" fmla="*/ 305727 w 513687"/>
                <a:gd name="connsiteY13" fmla="*/ 267566 h 382224"/>
                <a:gd name="connsiteX14" fmla="*/ 267478 w 513687"/>
                <a:gd name="connsiteY14" fmla="*/ 305815 h 382224"/>
                <a:gd name="connsiteX15" fmla="*/ 114658 w 513687"/>
                <a:gd name="connsiteY15" fmla="*/ 305815 h 382224"/>
                <a:gd name="connsiteX16" fmla="*/ 76410 w 513687"/>
                <a:gd name="connsiteY16" fmla="*/ 267566 h 382224"/>
                <a:gd name="connsiteX17" fmla="*/ 114658 w 513687"/>
                <a:gd name="connsiteY17" fmla="*/ 229317 h 382224"/>
                <a:gd name="connsiteX18" fmla="*/ 305727 w 513687"/>
                <a:gd name="connsiteY18" fmla="*/ 229317 h 382224"/>
                <a:gd name="connsiteX19" fmla="*/ 305727 w 513687"/>
                <a:gd name="connsiteY19" fmla="*/ 267566 h 382224"/>
                <a:gd name="connsiteX20" fmla="*/ 513687 w 513687"/>
                <a:gd name="connsiteY20" fmla="*/ 229317 h 382224"/>
                <a:gd name="connsiteX21" fmla="*/ 421873 w 513687"/>
                <a:gd name="connsiteY21" fmla="*/ 229317 h 382224"/>
                <a:gd name="connsiteX22" fmla="*/ 421873 w 513687"/>
                <a:gd name="connsiteY22" fmla="*/ 152907 h 382224"/>
                <a:gd name="connsiteX23" fmla="*/ 491544 w 513687"/>
                <a:gd name="connsiteY23" fmla="*/ 152907 h 382224"/>
                <a:gd name="connsiteX24" fmla="*/ 513687 w 513687"/>
                <a:gd name="connsiteY24" fmla="*/ 229317 h 38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13687" h="382224">
                  <a:moveTo>
                    <a:pt x="267478" y="0"/>
                  </a:moveTo>
                  <a:lnTo>
                    <a:pt x="43150" y="0"/>
                  </a:lnTo>
                  <a:lnTo>
                    <a:pt x="65294" y="76410"/>
                  </a:lnTo>
                  <a:lnTo>
                    <a:pt x="267566" y="76410"/>
                  </a:lnTo>
                  <a:cubicBezTo>
                    <a:pt x="288659" y="76410"/>
                    <a:pt x="305814" y="93565"/>
                    <a:pt x="305814" y="114659"/>
                  </a:cubicBezTo>
                  <a:lnTo>
                    <a:pt x="305814" y="152907"/>
                  </a:lnTo>
                  <a:lnTo>
                    <a:pt x="114658" y="152907"/>
                  </a:lnTo>
                  <a:cubicBezTo>
                    <a:pt x="51465" y="152907"/>
                    <a:pt x="0" y="204372"/>
                    <a:pt x="0" y="267566"/>
                  </a:cubicBezTo>
                  <a:cubicBezTo>
                    <a:pt x="0" y="330759"/>
                    <a:pt x="51465" y="382225"/>
                    <a:pt x="114658" y="382225"/>
                  </a:cubicBezTo>
                  <a:lnTo>
                    <a:pt x="267478" y="382225"/>
                  </a:lnTo>
                  <a:cubicBezTo>
                    <a:pt x="330672" y="382225"/>
                    <a:pt x="382137" y="330759"/>
                    <a:pt x="382137" y="267566"/>
                  </a:cubicBezTo>
                  <a:lnTo>
                    <a:pt x="382137" y="114659"/>
                  </a:lnTo>
                  <a:cubicBezTo>
                    <a:pt x="382137" y="51465"/>
                    <a:pt x="330672" y="0"/>
                    <a:pt x="267478" y="0"/>
                  </a:cubicBezTo>
                  <a:close/>
                  <a:moveTo>
                    <a:pt x="305727" y="267566"/>
                  </a:moveTo>
                  <a:cubicBezTo>
                    <a:pt x="305727" y="288660"/>
                    <a:pt x="288572" y="305815"/>
                    <a:pt x="267478" y="305815"/>
                  </a:cubicBezTo>
                  <a:lnTo>
                    <a:pt x="114658" y="305815"/>
                  </a:lnTo>
                  <a:cubicBezTo>
                    <a:pt x="93565" y="305815"/>
                    <a:pt x="76410" y="288660"/>
                    <a:pt x="76410" y="267566"/>
                  </a:cubicBezTo>
                  <a:cubicBezTo>
                    <a:pt x="76410" y="246472"/>
                    <a:pt x="93565" y="229317"/>
                    <a:pt x="114658" y="229317"/>
                  </a:cubicBezTo>
                  <a:lnTo>
                    <a:pt x="305727" y="229317"/>
                  </a:lnTo>
                  <a:lnTo>
                    <a:pt x="305727" y="267566"/>
                  </a:lnTo>
                  <a:close/>
                  <a:moveTo>
                    <a:pt x="513687" y="229317"/>
                  </a:moveTo>
                  <a:lnTo>
                    <a:pt x="421873" y="229317"/>
                  </a:lnTo>
                  <a:lnTo>
                    <a:pt x="421873" y="152907"/>
                  </a:lnTo>
                  <a:lnTo>
                    <a:pt x="491544" y="152907"/>
                  </a:lnTo>
                  <a:lnTo>
                    <a:pt x="513687" y="229317"/>
                  </a:lnTo>
                  <a:close/>
                </a:path>
              </a:pathLst>
            </a:custGeom>
            <a:gradFill>
              <a:gsLst>
                <a:gs pos="2000">
                  <a:srgbClr val="FDB515"/>
                </a:gs>
                <a:gs pos="11000">
                  <a:srgbClr val="FBA81C"/>
                </a:gs>
                <a:gs pos="29000">
                  <a:srgbClr val="F88832"/>
                </a:gs>
                <a:gs pos="52000">
                  <a:srgbClr val="F35454"/>
                </a:gs>
                <a:gs pos="80000">
                  <a:srgbClr val="ED0D83"/>
                </a:gs>
                <a:gs pos="85000">
                  <a:srgbClr val="EC008C"/>
                </a:gs>
              </a:gsLst>
              <a:lin ang="0" scaled="1"/>
            </a:gradFill>
            <a:ln w="87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3" name="Graphic 5">
              <a:extLst>
                <a:ext uri="{FF2B5EF4-FFF2-40B4-BE49-F238E27FC236}">
                  <a16:creationId xmlns:a16="http://schemas.microsoft.com/office/drawing/2014/main" id="{4BEA6BF4-B0A1-103C-DB20-D6478C9EF23A}"/>
                </a:ext>
              </a:extLst>
            </p:cNvPr>
            <p:cNvGrpSpPr/>
            <p:nvPr/>
          </p:nvGrpSpPr>
          <p:grpSpPr>
            <a:xfrm>
              <a:off x="843888" y="6294548"/>
              <a:ext cx="1145009" cy="206823"/>
              <a:chOff x="843888" y="6294548"/>
              <a:chExt cx="1145009" cy="206823"/>
            </a:xfrm>
            <a:solidFill>
              <a:srgbClr val="000000"/>
            </a:solidFill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8F7F8147-20BF-4BCA-5DA4-416FCC006414}"/>
                  </a:ext>
                </a:extLst>
              </p:cNvPr>
              <p:cNvSpPr/>
              <p:nvPr/>
            </p:nvSpPr>
            <p:spPr>
              <a:xfrm>
                <a:off x="843888" y="6340324"/>
                <a:ext cx="158158" cy="161047"/>
              </a:xfrm>
              <a:custGeom>
                <a:avLst/>
                <a:gdLst>
                  <a:gd name="connsiteX0" fmla="*/ 158159 w 158158"/>
                  <a:gd name="connsiteY0" fmla="*/ 157021 h 161047"/>
                  <a:gd name="connsiteX1" fmla="*/ 124724 w 158158"/>
                  <a:gd name="connsiteY1" fmla="*/ 157021 h 161047"/>
                  <a:gd name="connsiteX2" fmla="*/ 124724 w 158158"/>
                  <a:gd name="connsiteY2" fmla="*/ 138641 h 161047"/>
                  <a:gd name="connsiteX3" fmla="*/ 76585 w 158158"/>
                  <a:gd name="connsiteY3" fmla="*/ 161047 h 161047"/>
                  <a:gd name="connsiteX4" fmla="*/ 0 w 158158"/>
                  <a:gd name="connsiteY4" fmla="*/ 80524 h 161047"/>
                  <a:gd name="connsiteX5" fmla="*/ 76585 w 158158"/>
                  <a:gd name="connsiteY5" fmla="*/ 0 h 161047"/>
                  <a:gd name="connsiteX6" fmla="*/ 124724 w 158158"/>
                  <a:gd name="connsiteY6" fmla="*/ 22582 h 161047"/>
                  <a:gd name="connsiteX7" fmla="*/ 124724 w 158158"/>
                  <a:gd name="connsiteY7" fmla="*/ 4026 h 161047"/>
                  <a:gd name="connsiteX8" fmla="*/ 158159 w 158158"/>
                  <a:gd name="connsiteY8" fmla="*/ 4026 h 161047"/>
                  <a:gd name="connsiteX9" fmla="*/ 158159 w 158158"/>
                  <a:gd name="connsiteY9" fmla="*/ 157109 h 161047"/>
                  <a:gd name="connsiteX10" fmla="*/ 34485 w 158158"/>
                  <a:gd name="connsiteY10" fmla="*/ 80436 h 161047"/>
                  <a:gd name="connsiteX11" fmla="*/ 80699 w 158158"/>
                  <a:gd name="connsiteY11" fmla="*/ 129538 h 161047"/>
                  <a:gd name="connsiteX12" fmla="*/ 126912 w 158158"/>
                  <a:gd name="connsiteY12" fmla="*/ 80436 h 161047"/>
                  <a:gd name="connsiteX13" fmla="*/ 80699 w 158158"/>
                  <a:gd name="connsiteY13" fmla="*/ 31334 h 161047"/>
                  <a:gd name="connsiteX14" fmla="*/ 34485 w 158158"/>
                  <a:gd name="connsiteY14" fmla="*/ 80436 h 16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8158" h="161047">
                    <a:moveTo>
                      <a:pt x="158159" y="157021"/>
                    </a:moveTo>
                    <a:lnTo>
                      <a:pt x="124724" y="157021"/>
                    </a:lnTo>
                    <a:lnTo>
                      <a:pt x="124724" y="138641"/>
                    </a:lnTo>
                    <a:cubicBezTo>
                      <a:pt x="114133" y="152207"/>
                      <a:pt x="98379" y="161047"/>
                      <a:pt x="76585" y="161047"/>
                    </a:cubicBezTo>
                    <a:cubicBezTo>
                      <a:pt x="33785" y="161047"/>
                      <a:pt x="0" y="127350"/>
                      <a:pt x="0" y="80524"/>
                    </a:cubicBezTo>
                    <a:cubicBezTo>
                      <a:pt x="0" y="33697"/>
                      <a:pt x="33697" y="0"/>
                      <a:pt x="76585" y="0"/>
                    </a:cubicBezTo>
                    <a:cubicBezTo>
                      <a:pt x="98291" y="0"/>
                      <a:pt x="114133" y="8928"/>
                      <a:pt x="124724" y="22582"/>
                    </a:cubicBezTo>
                    <a:lnTo>
                      <a:pt x="124724" y="4026"/>
                    </a:lnTo>
                    <a:lnTo>
                      <a:pt x="158159" y="4026"/>
                    </a:lnTo>
                    <a:lnTo>
                      <a:pt x="158159" y="157109"/>
                    </a:lnTo>
                    <a:close/>
                    <a:moveTo>
                      <a:pt x="34485" y="80436"/>
                    </a:moveTo>
                    <a:cubicBezTo>
                      <a:pt x="34485" y="107306"/>
                      <a:pt x="51903" y="129538"/>
                      <a:pt x="80699" y="129538"/>
                    </a:cubicBezTo>
                    <a:cubicBezTo>
                      <a:pt x="109494" y="129538"/>
                      <a:pt x="126912" y="108444"/>
                      <a:pt x="126912" y="80436"/>
                    </a:cubicBezTo>
                    <a:cubicBezTo>
                      <a:pt x="126912" y="52428"/>
                      <a:pt x="108357" y="31334"/>
                      <a:pt x="80699" y="31334"/>
                    </a:cubicBezTo>
                    <a:cubicBezTo>
                      <a:pt x="53041" y="31334"/>
                      <a:pt x="34485" y="53566"/>
                      <a:pt x="34485" y="80436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95DF9136-FE6C-B2B0-6079-3B7828DA97D9}"/>
                  </a:ext>
                </a:extLst>
              </p:cNvPr>
              <p:cNvSpPr/>
              <p:nvPr/>
            </p:nvSpPr>
            <p:spPr>
              <a:xfrm>
                <a:off x="1038545" y="6340411"/>
                <a:ext cx="251285" cy="157021"/>
              </a:xfrm>
              <a:custGeom>
                <a:avLst/>
                <a:gdLst>
                  <a:gd name="connsiteX0" fmla="*/ 251286 w 251285"/>
                  <a:gd name="connsiteY0" fmla="*/ 60655 h 157021"/>
                  <a:gd name="connsiteX1" fmla="*/ 251286 w 251285"/>
                  <a:gd name="connsiteY1" fmla="*/ 156846 h 157021"/>
                  <a:gd name="connsiteX2" fmla="*/ 217764 w 251285"/>
                  <a:gd name="connsiteY2" fmla="*/ 156846 h 157021"/>
                  <a:gd name="connsiteX3" fmla="*/ 217764 w 251285"/>
                  <a:gd name="connsiteY3" fmla="*/ 71684 h 157021"/>
                  <a:gd name="connsiteX4" fmla="*/ 182141 w 251285"/>
                  <a:gd name="connsiteY4" fmla="*/ 31597 h 157021"/>
                  <a:gd name="connsiteX5" fmla="*/ 142492 w 251285"/>
                  <a:gd name="connsiteY5" fmla="*/ 72034 h 157021"/>
                  <a:gd name="connsiteX6" fmla="*/ 142492 w 251285"/>
                  <a:gd name="connsiteY6" fmla="*/ 156934 h 157021"/>
                  <a:gd name="connsiteX7" fmla="*/ 108882 w 251285"/>
                  <a:gd name="connsiteY7" fmla="*/ 156934 h 157021"/>
                  <a:gd name="connsiteX8" fmla="*/ 108882 w 251285"/>
                  <a:gd name="connsiteY8" fmla="*/ 71771 h 157021"/>
                  <a:gd name="connsiteX9" fmla="*/ 73259 w 251285"/>
                  <a:gd name="connsiteY9" fmla="*/ 31684 h 157021"/>
                  <a:gd name="connsiteX10" fmla="*/ 33610 w 251285"/>
                  <a:gd name="connsiteY10" fmla="*/ 72121 h 157021"/>
                  <a:gd name="connsiteX11" fmla="*/ 33610 w 251285"/>
                  <a:gd name="connsiteY11" fmla="*/ 157021 h 157021"/>
                  <a:gd name="connsiteX12" fmla="*/ 0 w 251285"/>
                  <a:gd name="connsiteY12" fmla="*/ 157021 h 157021"/>
                  <a:gd name="connsiteX13" fmla="*/ 0 w 251285"/>
                  <a:gd name="connsiteY13" fmla="*/ 3939 h 157021"/>
                  <a:gd name="connsiteX14" fmla="*/ 33260 w 251285"/>
                  <a:gd name="connsiteY14" fmla="*/ 3939 h 157021"/>
                  <a:gd name="connsiteX15" fmla="*/ 33260 w 251285"/>
                  <a:gd name="connsiteY15" fmla="*/ 22669 h 157021"/>
                  <a:gd name="connsiteX16" fmla="*/ 80261 w 251285"/>
                  <a:gd name="connsiteY16" fmla="*/ 0 h 157021"/>
                  <a:gd name="connsiteX17" fmla="*/ 133126 w 251285"/>
                  <a:gd name="connsiteY17" fmla="*/ 27308 h 157021"/>
                  <a:gd name="connsiteX18" fmla="*/ 189055 w 251285"/>
                  <a:gd name="connsiteY18" fmla="*/ 0 h 157021"/>
                  <a:gd name="connsiteX19" fmla="*/ 251198 w 251285"/>
                  <a:gd name="connsiteY19" fmla="*/ 60918 h 157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1285" h="157021">
                    <a:moveTo>
                      <a:pt x="251286" y="60655"/>
                    </a:moveTo>
                    <a:lnTo>
                      <a:pt x="251286" y="156846"/>
                    </a:lnTo>
                    <a:lnTo>
                      <a:pt x="217764" y="156846"/>
                    </a:lnTo>
                    <a:lnTo>
                      <a:pt x="217764" y="71684"/>
                    </a:lnTo>
                    <a:cubicBezTo>
                      <a:pt x="217764" y="45951"/>
                      <a:pt x="204460" y="31597"/>
                      <a:pt x="182141" y="31597"/>
                    </a:cubicBezTo>
                    <a:cubicBezTo>
                      <a:pt x="159822" y="31597"/>
                      <a:pt x="142492" y="45863"/>
                      <a:pt x="142492" y="72034"/>
                    </a:cubicBezTo>
                    <a:lnTo>
                      <a:pt x="142492" y="156934"/>
                    </a:lnTo>
                    <a:lnTo>
                      <a:pt x="108882" y="156934"/>
                    </a:lnTo>
                    <a:lnTo>
                      <a:pt x="108882" y="71771"/>
                    </a:lnTo>
                    <a:cubicBezTo>
                      <a:pt x="108882" y="46039"/>
                      <a:pt x="95665" y="31684"/>
                      <a:pt x="73259" y="31684"/>
                    </a:cubicBezTo>
                    <a:cubicBezTo>
                      <a:pt x="50852" y="31684"/>
                      <a:pt x="33610" y="45951"/>
                      <a:pt x="33610" y="72121"/>
                    </a:cubicBezTo>
                    <a:lnTo>
                      <a:pt x="33610" y="157021"/>
                    </a:lnTo>
                    <a:lnTo>
                      <a:pt x="0" y="157021"/>
                    </a:lnTo>
                    <a:lnTo>
                      <a:pt x="0" y="3939"/>
                    </a:lnTo>
                    <a:lnTo>
                      <a:pt x="33260" y="3939"/>
                    </a:lnTo>
                    <a:lnTo>
                      <a:pt x="33260" y="22669"/>
                    </a:lnTo>
                    <a:cubicBezTo>
                      <a:pt x="45601" y="4639"/>
                      <a:pt x="64594" y="0"/>
                      <a:pt x="80261" y="0"/>
                    </a:cubicBezTo>
                    <a:cubicBezTo>
                      <a:pt x="103630" y="0"/>
                      <a:pt x="122623" y="10416"/>
                      <a:pt x="133126" y="27308"/>
                    </a:cubicBezTo>
                    <a:cubicBezTo>
                      <a:pt x="146343" y="5427"/>
                      <a:pt x="170062" y="0"/>
                      <a:pt x="189055" y="0"/>
                    </a:cubicBezTo>
                    <a:cubicBezTo>
                      <a:pt x="225466" y="0"/>
                      <a:pt x="251198" y="25120"/>
                      <a:pt x="251198" y="60918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E499A21E-6347-14D9-4243-76417B76743A}"/>
                  </a:ext>
                </a:extLst>
              </p:cNvPr>
              <p:cNvSpPr/>
              <p:nvPr/>
            </p:nvSpPr>
            <p:spPr>
              <a:xfrm>
                <a:off x="1506981" y="6340236"/>
                <a:ext cx="164723" cy="161047"/>
              </a:xfrm>
              <a:custGeom>
                <a:avLst/>
                <a:gdLst>
                  <a:gd name="connsiteX0" fmla="*/ 164723 w 164723"/>
                  <a:gd name="connsiteY0" fmla="*/ 80524 h 161047"/>
                  <a:gd name="connsiteX1" fmla="*/ 82274 w 164723"/>
                  <a:gd name="connsiteY1" fmla="*/ 161047 h 161047"/>
                  <a:gd name="connsiteX2" fmla="*/ 0 w 164723"/>
                  <a:gd name="connsiteY2" fmla="*/ 80524 h 161047"/>
                  <a:gd name="connsiteX3" fmla="*/ 82274 w 164723"/>
                  <a:gd name="connsiteY3" fmla="*/ 0 h 161047"/>
                  <a:gd name="connsiteX4" fmla="*/ 164723 w 164723"/>
                  <a:gd name="connsiteY4" fmla="*/ 80524 h 161047"/>
                  <a:gd name="connsiteX5" fmla="*/ 34310 w 164723"/>
                  <a:gd name="connsiteY5" fmla="*/ 80524 h 161047"/>
                  <a:gd name="connsiteX6" fmla="*/ 82274 w 164723"/>
                  <a:gd name="connsiteY6" fmla="*/ 129626 h 161047"/>
                  <a:gd name="connsiteX7" fmla="*/ 130413 w 164723"/>
                  <a:gd name="connsiteY7" fmla="*/ 80524 h 161047"/>
                  <a:gd name="connsiteX8" fmla="*/ 82274 w 164723"/>
                  <a:gd name="connsiteY8" fmla="*/ 31422 h 161047"/>
                  <a:gd name="connsiteX9" fmla="*/ 34310 w 164723"/>
                  <a:gd name="connsiteY9" fmla="*/ 80524 h 16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4723" h="161047">
                    <a:moveTo>
                      <a:pt x="164723" y="80524"/>
                    </a:moveTo>
                    <a:cubicBezTo>
                      <a:pt x="164723" y="126387"/>
                      <a:pt x="129538" y="161047"/>
                      <a:pt x="82274" y="161047"/>
                    </a:cubicBezTo>
                    <a:cubicBezTo>
                      <a:pt x="35010" y="161047"/>
                      <a:pt x="0" y="126387"/>
                      <a:pt x="0" y="80524"/>
                    </a:cubicBezTo>
                    <a:cubicBezTo>
                      <a:pt x="0" y="34660"/>
                      <a:pt x="35010" y="0"/>
                      <a:pt x="82274" y="0"/>
                    </a:cubicBezTo>
                    <a:cubicBezTo>
                      <a:pt x="129538" y="0"/>
                      <a:pt x="164723" y="34660"/>
                      <a:pt x="164723" y="80524"/>
                    </a:cubicBezTo>
                    <a:close/>
                    <a:moveTo>
                      <a:pt x="34310" y="80524"/>
                    </a:moveTo>
                    <a:cubicBezTo>
                      <a:pt x="34310" y="109495"/>
                      <a:pt x="54878" y="129626"/>
                      <a:pt x="82274" y="129626"/>
                    </a:cubicBezTo>
                    <a:cubicBezTo>
                      <a:pt x="109670" y="129626"/>
                      <a:pt x="130413" y="109495"/>
                      <a:pt x="130413" y="80524"/>
                    </a:cubicBezTo>
                    <a:cubicBezTo>
                      <a:pt x="130413" y="51553"/>
                      <a:pt x="109670" y="31422"/>
                      <a:pt x="82274" y="31422"/>
                    </a:cubicBezTo>
                    <a:cubicBezTo>
                      <a:pt x="54878" y="31422"/>
                      <a:pt x="34310" y="51553"/>
                      <a:pt x="34310" y="80524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DB86737C-8247-7A79-2740-6D958E82471A}"/>
                  </a:ext>
                </a:extLst>
              </p:cNvPr>
              <p:cNvSpPr/>
              <p:nvPr/>
            </p:nvSpPr>
            <p:spPr>
              <a:xfrm>
                <a:off x="1695074" y="6340236"/>
                <a:ext cx="137765" cy="161047"/>
              </a:xfrm>
              <a:custGeom>
                <a:avLst/>
                <a:gdLst>
                  <a:gd name="connsiteX0" fmla="*/ 137765 w 137765"/>
                  <a:gd name="connsiteY0" fmla="*/ 24420 h 161047"/>
                  <a:gd name="connsiteX1" fmla="*/ 116322 w 137765"/>
                  <a:gd name="connsiteY1" fmla="*/ 47264 h 161047"/>
                  <a:gd name="connsiteX2" fmla="*/ 79561 w 137765"/>
                  <a:gd name="connsiteY2" fmla="*/ 31422 h 161047"/>
                  <a:gd name="connsiteX3" fmla="*/ 34310 w 137765"/>
                  <a:gd name="connsiteY3" fmla="*/ 80524 h 161047"/>
                  <a:gd name="connsiteX4" fmla="*/ 79561 w 137765"/>
                  <a:gd name="connsiteY4" fmla="*/ 129626 h 161047"/>
                  <a:gd name="connsiteX5" fmla="*/ 117109 w 137765"/>
                  <a:gd name="connsiteY5" fmla="*/ 113608 h 161047"/>
                  <a:gd name="connsiteX6" fmla="*/ 137765 w 137765"/>
                  <a:gd name="connsiteY6" fmla="*/ 136628 h 161047"/>
                  <a:gd name="connsiteX7" fmla="*/ 80523 w 137765"/>
                  <a:gd name="connsiteY7" fmla="*/ 161047 h 161047"/>
                  <a:gd name="connsiteX8" fmla="*/ 0 w 137765"/>
                  <a:gd name="connsiteY8" fmla="*/ 80524 h 161047"/>
                  <a:gd name="connsiteX9" fmla="*/ 80523 w 137765"/>
                  <a:gd name="connsiteY9" fmla="*/ 0 h 161047"/>
                  <a:gd name="connsiteX10" fmla="*/ 137765 w 137765"/>
                  <a:gd name="connsiteY10" fmla="*/ 24420 h 16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7765" h="161047">
                    <a:moveTo>
                      <a:pt x="137765" y="24420"/>
                    </a:moveTo>
                    <a:lnTo>
                      <a:pt x="116322" y="47264"/>
                    </a:lnTo>
                    <a:cubicBezTo>
                      <a:pt x="105556" y="37198"/>
                      <a:pt x="94265" y="31422"/>
                      <a:pt x="79561" y="31422"/>
                    </a:cubicBezTo>
                    <a:cubicBezTo>
                      <a:pt x="53828" y="31422"/>
                      <a:pt x="34310" y="51553"/>
                      <a:pt x="34310" y="80524"/>
                    </a:cubicBezTo>
                    <a:cubicBezTo>
                      <a:pt x="34310" y="109495"/>
                      <a:pt x="53828" y="129626"/>
                      <a:pt x="79561" y="129626"/>
                    </a:cubicBezTo>
                    <a:cubicBezTo>
                      <a:pt x="94265" y="129626"/>
                      <a:pt x="107394" y="122711"/>
                      <a:pt x="117109" y="113608"/>
                    </a:cubicBezTo>
                    <a:lnTo>
                      <a:pt x="137765" y="136628"/>
                    </a:lnTo>
                    <a:cubicBezTo>
                      <a:pt x="123849" y="152732"/>
                      <a:pt x="103368" y="161047"/>
                      <a:pt x="80523" y="161047"/>
                    </a:cubicBezTo>
                    <a:cubicBezTo>
                      <a:pt x="31772" y="161047"/>
                      <a:pt x="0" y="126387"/>
                      <a:pt x="0" y="80524"/>
                    </a:cubicBezTo>
                    <a:cubicBezTo>
                      <a:pt x="0" y="34660"/>
                      <a:pt x="31772" y="0"/>
                      <a:pt x="80523" y="0"/>
                    </a:cubicBezTo>
                    <a:cubicBezTo>
                      <a:pt x="103368" y="0"/>
                      <a:pt x="124111" y="8315"/>
                      <a:pt x="137765" y="24420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694ACBB2-9FAD-E875-1A69-60E1EEBD4F88}"/>
                  </a:ext>
                </a:extLst>
              </p:cNvPr>
              <p:cNvSpPr/>
              <p:nvPr/>
            </p:nvSpPr>
            <p:spPr>
              <a:xfrm>
                <a:off x="1853582" y="6340149"/>
                <a:ext cx="135314" cy="160959"/>
              </a:xfrm>
              <a:custGeom>
                <a:avLst/>
                <a:gdLst>
                  <a:gd name="connsiteX0" fmla="*/ 117197 w 135314"/>
                  <a:gd name="connsiteY0" fmla="*/ 42450 h 160959"/>
                  <a:gd name="connsiteX1" fmla="*/ 69845 w 135314"/>
                  <a:gd name="connsiteY1" fmla="*/ 29321 h 160959"/>
                  <a:gd name="connsiteX2" fmla="*/ 40962 w 135314"/>
                  <a:gd name="connsiteY2" fmla="*/ 47526 h 160959"/>
                  <a:gd name="connsiteX3" fmla="*/ 66257 w 135314"/>
                  <a:gd name="connsiteY3" fmla="*/ 63369 h 160959"/>
                  <a:gd name="connsiteX4" fmla="*/ 82099 w 135314"/>
                  <a:gd name="connsiteY4" fmla="*/ 65732 h 160959"/>
                  <a:gd name="connsiteX5" fmla="*/ 135315 w 135314"/>
                  <a:gd name="connsiteY5" fmla="*/ 110983 h 160959"/>
                  <a:gd name="connsiteX6" fmla="*/ 65644 w 135314"/>
                  <a:gd name="connsiteY6" fmla="*/ 160960 h 160959"/>
                  <a:gd name="connsiteX7" fmla="*/ 0 w 135314"/>
                  <a:gd name="connsiteY7" fmla="*/ 141266 h 160959"/>
                  <a:gd name="connsiteX8" fmla="*/ 15492 w 135314"/>
                  <a:gd name="connsiteY8" fmla="*/ 116147 h 160959"/>
                  <a:gd name="connsiteX9" fmla="*/ 65994 w 135314"/>
                  <a:gd name="connsiteY9" fmla="*/ 131814 h 160959"/>
                  <a:gd name="connsiteX10" fmla="*/ 100829 w 135314"/>
                  <a:gd name="connsiteY10" fmla="*/ 113083 h 160959"/>
                  <a:gd name="connsiteX11" fmla="*/ 74309 w 135314"/>
                  <a:gd name="connsiteY11" fmla="*/ 96103 h 160959"/>
                  <a:gd name="connsiteX12" fmla="*/ 58292 w 135314"/>
                  <a:gd name="connsiteY12" fmla="*/ 94003 h 160959"/>
                  <a:gd name="connsiteX13" fmla="*/ 6302 w 135314"/>
                  <a:gd name="connsiteY13" fmla="*/ 49102 h 160959"/>
                  <a:gd name="connsiteX14" fmla="*/ 69583 w 135314"/>
                  <a:gd name="connsiteY14" fmla="*/ 0 h 160959"/>
                  <a:gd name="connsiteX15" fmla="*/ 131639 w 135314"/>
                  <a:gd name="connsiteY15" fmla="*/ 16105 h 160959"/>
                  <a:gd name="connsiteX16" fmla="*/ 117284 w 135314"/>
                  <a:gd name="connsiteY16" fmla="*/ 42187 h 160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35314" h="160959">
                    <a:moveTo>
                      <a:pt x="117197" y="42450"/>
                    </a:moveTo>
                    <a:cubicBezTo>
                      <a:pt x="107919" y="36673"/>
                      <a:pt x="88926" y="29321"/>
                      <a:pt x="69845" y="29321"/>
                    </a:cubicBezTo>
                    <a:cubicBezTo>
                      <a:pt x="50765" y="29321"/>
                      <a:pt x="40962" y="36673"/>
                      <a:pt x="40962" y="47526"/>
                    </a:cubicBezTo>
                    <a:cubicBezTo>
                      <a:pt x="40962" y="58380"/>
                      <a:pt x="52165" y="61268"/>
                      <a:pt x="66257" y="63369"/>
                    </a:cubicBezTo>
                    <a:lnTo>
                      <a:pt x="82099" y="65732"/>
                    </a:lnTo>
                    <a:cubicBezTo>
                      <a:pt x="115534" y="70546"/>
                      <a:pt x="135315" y="84725"/>
                      <a:pt x="135315" y="110983"/>
                    </a:cubicBezTo>
                    <a:cubicBezTo>
                      <a:pt x="135315" y="140391"/>
                      <a:pt x="109757" y="160960"/>
                      <a:pt x="65644" y="160960"/>
                    </a:cubicBezTo>
                    <a:cubicBezTo>
                      <a:pt x="49802" y="160960"/>
                      <a:pt x="22319" y="157896"/>
                      <a:pt x="0" y="141266"/>
                    </a:cubicBezTo>
                    <a:lnTo>
                      <a:pt x="15492" y="116147"/>
                    </a:lnTo>
                    <a:cubicBezTo>
                      <a:pt x="26520" y="124637"/>
                      <a:pt x="41050" y="131814"/>
                      <a:pt x="65994" y="131814"/>
                    </a:cubicBezTo>
                    <a:cubicBezTo>
                      <a:pt x="88839" y="131814"/>
                      <a:pt x="100829" y="124637"/>
                      <a:pt x="100829" y="113083"/>
                    </a:cubicBezTo>
                    <a:cubicBezTo>
                      <a:pt x="100829" y="104418"/>
                      <a:pt x="92515" y="98729"/>
                      <a:pt x="74309" y="96103"/>
                    </a:cubicBezTo>
                    <a:lnTo>
                      <a:pt x="58292" y="94003"/>
                    </a:lnTo>
                    <a:cubicBezTo>
                      <a:pt x="24420" y="89364"/>
                      <a:pt x="6302" y="73697"/>
                      <a:pt x="6302" y="49102"/>
                    </a:cubicBezTo>
                    <a:cubicBezTo>
                      <a:pt x="6302" y="18731"/>
                      <a:pt x="30634" y="0"/>
                      <a:pt x="69583" y="0"/>
                    </a:cubicBezTo>
                    <a:cubicBezTo>
                      <a:pt x="93565" y="0"/>
                      <a:pt x="115796" y="5952"/>
                      <a:pt x="131639" y="16105"/>
                    </a:cubicBezTo>
                    <a:lnTo>
                      <a:pt x="117284" y="42187"/>
                    </a:ln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917AE9E4-C10A-8EC6-4F88-3D51FCE72B88}"/>
                  </a:ext>
                </a:extLst>
              </p:cNvPr>
              <p:cNvSpPr/>
              <p:nvPr/>
            </p:nvSpPr>
            <p:spPr>
              <a:xfrm>
                <a:off x="1318276" y="6294548"/>
                <a:ext cx="158158" cy="206823"/>
              </a:xfrm>
              <a:custGeom>
                <a:avLst/>
                <a:gdLst>
                  <a:gd name="connsiteX0" fmla="*/ 124724 w 158158"/>
                  <a:gd name="connsiteY0" fmla="*/ 68182 h 206823"/>
                  <a:gd name="connsiteX1" fmla="*/ 124724 w 158158"/>
                  <a:gd name="connsiteY1" fmla="*/ 11816 h 206823"/>
                  <a:gd name="connsiteX2" fmla="*/ 158159 w 158158"/>
                  <a:gd name="connsiteY2" fmla="*/ 0 h 206823"/>
                  <a:gd name="connsiteX3" fmla="*/ 158159 w 158158"/>
                  <a:gd name="connsiteY3" fmla="*/ 202797 h 206823"/>
                  <a:gd name="connsiteX4" fmla="*/ 124724 w 158158"/>
                  <a:gd name="connsiteY4" fmla="*/ 202797 h 206823"/>
                  <a:gd name="connsiteX5" fmla="*/ 124724 w 158158"/>
                  <a:gd name="connsiteY5" fmla="*/ 184417 h 206823"/>
                  <a:gd name="connsiteX6" fmla="*/ 76585 w 158158"/>
                  <a:gd name="connsiteY6" fmla="*/ 206823 h 206823"/>
                  <a:gd name="connsiteX7" fmla="*/ 0 w 158158"/>
                  <a:gd name="connsiteY7" fmla="*/ 126212 h 206823"/>
                  <a:gd name="connsiteX8" fmla="*/ 76585 w 158158"/>
                  <a:gd name="connsiteY8" fmla="*/ 45601 h 206823"/>
                  <a:gd name="connsiteX9" fmla="*/ 124724 w 158158"/>
                  <a:gd name="connsiteY9" fmla="*/ 68182 h 206823"/>
                  <a:gd name="connsiteX10" fmla="*/ 34398 w 158158"/>
                  <a:gd name="connsiteY10" fmla="*/ 126212 h 206823"/>
                  <a:gd name="connsiteX11" fmla="*/ 80611 w 158158"/>
                  <a:gd name="connsiteY11" fmla="*/ 175314 h 206823"/>
                  <a:gd name="connsiteX12" fmla="*/ 126825 w 158158"/>
                  <a:gd name="connsiteY12" fmla="*/ 126212 h 206823"/>
                  <a:gd name="connsiteX13" fmla="*/ 80611 w 158158"/>
                  <a:gd name="connsiteY13" fmla="*/ 77110 h 206823"/>
                  <a:gd name="connsiteX14" fmla="*/ 34398 w 158158"/>
                  <a:gd name="connsiteY14" fmla="*/ 126212 h 206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8158" h="206823">
                    <a:moveTo>
                      <a:pt x="124724" y="68182"/>
                    </a:moveTo>
                    <a:lnTo>
                      <a:pt x="124724" y="11816"/>
                    </a:lnTo>
                    <a:lnTo>
                      <a:pt x="158159" y="0"/>
                    </a:lnTo>
                    <a:lnTo>
                      <a:pt x="158159" y="202797"/>
                    </a:lnTo>
                    <a:lnTo>
                      <a:pt x="124724" y="202797"/>
                    </a:lnTo>
                    <a:lnTo>
                      <a:pt x="124724" y="184417"/>
                    </a:lnTo>
                    <a:cubicBezTo>
                      <a:pt x="114133" y="197983"/>
                      <a:pt x="98379" y="206823"/>
                      <a:pt x="76585" y="206823"/>
                    </a:cubicBezTo>
                    <a:cubicBezTo>
                      <a:pt x="33697" y="206823"/>
                      <a:pt x="0" y="173126"/>
                      <a:pt x="0" y="126212"/>
                    </a:cubicBezTo>
                    <a:cubicBezTo>
                      <a:pt x="0" y="79298"/>
                      <a:pt x="33697" y="45601"/>
                      <a:pt x="76585" y="45601"/>
                    </a:cubicBezTo>
                    <a:cubicBezTo>
                      <a:pt x="98291" y="45601"/>
                      <a:pt x="114133" y="54528"/>
                      <a:pt x="124724" y="68182"/>
                    </a:cubicBezTo>
                    <a:close/>
                    <a:moveTo>
                      <a:pt x="34398" y="126212"/>
                    </a:moveTo>
                    <a:cubicBezTo>
                      <a:pt x="34398" y="153082"/>
                      <a:pt x="51815" y="175314"/>
                      <a:pt x="80611" y="175314"/>
                    </a:cubicBezTo>
                    <a:cubicBezTo>
                      <a:pt x="109407" y="175314"/>
                      <a:pt x="126825" y="154220"/>
                      <a:pt x="126825" y="126212"/>
                    </a:cubicBezTo>
                    <a:cubicBezTo>
                      <a:pt x="126825" y="98204"/>
                      <a:pt x="108269" y="77110"/>
                      <a:pt x="80611" y="77110"/>
                    </a:cubicBezTo>
                    <a:cubicBezTo>
                      <a:pt x="52953" y="77110"/>
                      <a:pt x="34398" y="99342"/>
                      <a:pt x="34398" y="126212"/>
                    </a:cubicBezTo>
                    <a:close/>
                  </a:path>
                </a:pathLst>
              </a:custGeom>
              <a:solidFill>
                <a:schemeClr val="bg1"/>
              </a:solidFill>
              <a:ln w="874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7281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and child watching a television&#10;&#10;Description automatically generated">
            <a:extLst>
              <a:ext uri="{FF2B5EF4-FFF2-40B4-BE49-F238E27FC236}">
                <a16:creationId xmlns:a16="http://schemas.microsoft.com/office/drawing/2014/main" id="{6AF50BC1-16A9-81CE-30AC-726A8FF9F8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" name="Rectangle 12_B">
            <a:extLst>
              <a:ext uri="{FF2B5EF4-FFF2-40B4-BE49-F238E27FC236}">
                <a16:creationId xmlns:a16="http://schemas.microsoft.com/office/drawing/2014/main" id="{EDF53055-2D0F-95B8-F7F7-216B22395938}"/>
              </a:ext>
            </a:extLst>
          </p:cNvPr>
          <p:cNvSpPr/>
          <p:nvPr userDrawn="1"/>
        </p:nvSpPr>
        <p:spPr>
          <a:xfrm>
            <a:off x="0" y="0"/>
            <a:ext cx="4908676" cy="684543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92D18B9-F67E-A539-647A-BBBFC70D9516}"/>
              </a:ext>
            </a:extLst>
          </p:cNvPr>
          <p:cNvGrpSpPr/>
          <p:nvPr userDrawn="1"/>
        </p:nvGrpSpPr>
        <p:grpSpPr>
          <a:xfrm>
            <a:off x="546522" y="525217"/>
            <a:ext cx="2252662" cy="1271341"/>
            <a:chOff x="546521" y="525217"/>
            <a:chExt cx="3998677" cy="225674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244C595-C3AB-0C17-8DCE-A5ACE552B58E}"/>
                </a:ext>
              </a:extLst>
            </p:cNvPr>
            <p:cNvGrpSpPr/>
            <p:nvPr userDrawn="1"/>
          </p:nvGrpSpPr>
          <p:grpSpPr>
            <a:xfrm>
              <a:off x="546521" y="1024642"/>
              <a:ext cx="3998677" cy="1757319"/>
              <a:chOff x="546521" y="1038089"/>
              <a:chExt cx="3998677" cy="1757319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F12FC21-5F06-0EA5-4EEA-71E11341F049}"/>
                  </a:ext>
                </a:extLst>
              </p:cNvPr>
              <p:cNvGrpSpPr/>
              <p:nvPr/>
            </p:nvGrpSpPr>
            <p:grpSpPr>
              <a:xfrm>
                <a:off x="546521" y="1038089"/>
                <a:ext cx="3587200" cy="795251"/>
                <a:chOff x="3696232" y="2492065"/>
                <a:chExt cx="4305648" cy="954524"/>
              </a:xfrm>
              <a:gradFill>
                <a:gsLst>
                  <a:gs pos="0">
                    <a:srgbClr val="FAB302"/>
                  </a:gs>
                  <a:gs pos="100000">
                    <a:srgbClr val="E9196C"/>
                  </a:gs>
                </a:gsLst>
                <a:lin ang="0" scaled="0"/>
              </a:gradFill>
            </p:grpSpPr>
            <p:sp>
              <p:nvSpPr>
                <p:cNvPr id="28" name="Freeform: Shape 42">
                  <a:extLst>
                    <a:ext uri="{FF2B5EF4-FFF2-40B4-BE49-F238E27FC236}">
                      <a16:creationId xmlns:a16="http://schemas.microsoft.com/office/drawing/2014/main" id="{0DD1B783-5E47-7873-99CA-8836095CAE96}"/>
                    </a:ext>
                  </a:extLst>
                </p:cNvPr>
                <p:cNvSpPr/>
                <p:nvPr/>
              </p:nvSpPr>
              <p:spPr>
                <a:xfrm>
                  <a:off x="3696232" y="2492065"/>
                  <a:ext cx="3057186" cy="954523"/>
                </a:xfrm>
                <a:custGeom>
                  <a:avLst/>
                  <a:gdLst>
                    <a:gd name="connsiteX0" fmla="*/ 1408081 w 4208144"/>
                    <a:gd name="connsiteY0" fmla="*/ 737711 h 1313878"/>
                    <a:gd name="connsiteX1" fmla="*/ 1408081 w 4208144"/>
                    <a:gd name="connsiteY1" fmla="*/ 1290161 h 1313878"/>
                    <a:gd name="connsiteX2" fmla="*/ 1175004 w 4208144"/>
                    <a:gd name="connsiteY2" fmla="*/ 1290161 h 1313878"/>
                    <a:gd name="connsiteX3" fmla="*/ 1175004 w 4208144"/>
                    <a:gd name="connsiteY3" fmla="*/ 812959 h 1313878"/>
                    <a:gd name="connsiteX4" fmla="*/ 1005554 w 4208144"/>
                    <a:gd name="connsiteY4" fmla="*/ 618458 h 1313878"/>
                    <a:gd name="connsiteX5" fmla="*/ 821722 w 4208144"/>
                    <a:gd name="connsiteY5" fmla="*/ 814673 h 1313878"/>
                    <a:gd name="connsiteX6" fmla="*/ 821722 w 4208144"/>
                    <a:gd name="connsiteY6" fmla="*/ 1290923 h 1313878"/>
                    <a:gd name="connsiteX7" fmla="*/ 587502 w 4208144"/>
                    <a:gd name="connsiteY7" fmla="*/ 1290923 h 1313878"/>
                    <a:gd name="connsiteX8" fmla="*/ 587502 w 4208144"/>
                    <a:gd name="connsiteY8" fmla="*/ 812959 h 1313878"/>
                    <a:gd name="connsiteX9" fmla="*/ 418052 w 4208144"/>
                    <a:gd name="connsiteY9" fmla="*/ 618458 h 1313878"/>
                    <a:gd name="connsiteX10" fmla="*/ 234220 w 4208144"/>
                    <a:gd name="connsiteY10" fmla="*/ 814673 h 1313878"/>
                    <a:gd name="connsiteX11" fmla="*/ 234220 w 4208144"/>
                    <a:gd name="connsiteY11" fmla="*/ 1290923 h 1313878"/>
                    <a:gd name="connsiteX12" fmla="*/ 0 w 4208144"/>
                    <a:gd name="connsiteY12" fmla="*/ 1290923 h 1313878"/>
                    <a:gd name="connsiteX13" fmla="*/ 0 w 4208144"/>
                    <a:gd name="connsiteY13" fmla="*/ 422243 h 1313878"/>
                    <a:gd name="connsiteX14" fmla="*/ 227648 w 4208144"/>
                    <a:gd name="connsiteY14" fmla="*/ 422243 h 1313878"/>
                    <a:gd name="connsiteX15" fmla="*/ 227648 w 4208144"/>
                    <a:gd name="connsiteY15" fmla="*/ 524828 h 1313878"/>
                    <a:gd name="connsiteX16" fmla="*/ 483203 w 4208144"/>
                    <a:gd name="connsiteY16" fmla="*/ 398240 h 1313878"/>
                    <a:gd name="connsiteX17" fmla="*/ 770287 w 4208144"/>
                    <a:gd name="connsiteY17" fmla="*/ 546926 h 1313878"/>
                    <a:gd name="connsiteX18" fmla="*/ 1065562 w 4208144"/>
                    <a:gd name="connsiteY18" fmla="*/ 398240 h 1313878"/>
                    <a:gd name="connsiteX19" fmla="*/ 1408081 w 4208144"/>
                    <a:gd name="connsiteY19" fmla="*/ 737711 h 1313878"/>
                    <a:gd name="connsiteX20" fmla="*/ 2412397 w 4208144"/>
                    <a:gd name="connsiteY20" fmla="*/ 1290161 h 1313878"/>
                    <a:gd name="connsiteX21" fmla="*/ 2183797 w 4208144"/>
                    <a:gd name="connsiteY21" fmla="*/ 1290161 h 1313878"/>
                    <a:gd name="connsiteX22" fmla="*/ 2183797 w 4208144"/>
                    <a:gd name="connsiteY22" fmla="*/ 1194626 h 1313878"/>
                    <a:gd name="connsiteX23" fmla="*/ 1923764 w 4208144"/>
                    <a:gd name="connsiteY23" fmla="*/ 1313021 h 1313878"/>
                    <a:gd name="connsiteX24" fmla="*/ 1503236 w 4208144"/>
                    <a:gd name="connsiteY24" fmla="*/ 855821 h 1313878"/>
                    <a:gd name="connsiteX25" fmla="*/ 1923764 w 4208144"/>
                    <a:gd name="connsiteY25" fmla="*/ 398621 h 1313878"/>
                    <a:gd name="connsiteX26" fmla="*/ 2183797 w 4208144"/>
                    <a:gd name="connsiteY26" fmla="*/ 518350 h 1313878"/>
                    <a:gd name="connsiteX27" fmla="*/ 2183797 w 4208144"/>
                    <a:gd name="connsiteY27" fmla="*/ 422243 h 1313878"/>
                    <a:gd name="connsiteX28" fmla="*/ 2412397 w 4208144"/>
                    <a:gd name="connsiteY28" fmla="*/ 422243 h 1313878"/>
                    <a:gd name="connsiteX29" fmla="*/ 1743075 w 4208144"/>
                    <a:gd name="connsiteY29" fmla="*/ 855917 h 1313878"/>
                    <a:gd name="connsiteX30" fmla="*/ 1967103 w 4208144"/>
                    <a:gd name="connsiteY30" fmla="*/ 1095375 h 1313878"/>
                    <a:gd name="connsiteX31" fmla="*/ 2191322 w 4208144"/>
                    <a:gd name="connsiteY31" fmla="*/ 855917 h 1313878"/>
                    <a:gd name="connsiteX32" fmla="*/ 1967103 w 4208144"/>
                    <a:gd name="connsiteY32" fmla="*/ 616363 h 1313878"/>
                    <a:gd name="connsiteX33" fmla="*/ 1743075 w 4208144"/>
                    <a:gd name="connsiteY33" fmla="*/ 855917 h 1313878"/>
                    <a:gd name="connsiteX34" fmla="*/ 2768060 w 4208144"/>
                    <a:gd name="connsiteY34" fmla="*/ 731330 h 1313878"/>
                    <a:gd name="connsiteX35" fmla="*/ 2850547 w 4208144"/>
                    <a:gd name="connsiteY35" fmla="*/ 731330 h 1313878"/>
                    <a:gd name="connsiteX36" fmla="*/ 3095625 w 4208144"/>
                    <a:gd name="connsiteY36" fmla="*/ 422243 h 1313878"/>
                    <a:gd name="connsiteX37" fmla="*/ 3382328 w 4208144"/>
                    <a:gd name="connsiteY37" fmla="*/ 422243 h 1313878"/>
                    <a:gd name="connsiteX38" fmla="*/ 3039999 w 4208144"/>
                    <a:gd name="connsiteY38" fmla="*/ 830771 h 1313878"/>
                    <a:gd name="connsiteX39" fmla="*/ 3385280 w 4208144"/>
                    <a:gd name="connsiteY39" fmla="*/ 1290542 h 1313878"/>
                    <a:gd name="connsiteX40" fmla="*/ 3097245 w 4208144"/>
                    <a:gd name="connsiteY40" fmla="*/ 1290542 h 1313878"/>
                    <a:gd name="connsiteX41" fmla="*/ 2846928 w 4208144"/>
                    <a:gd name="connsiteY41" fmla="*/ 939165 h 1313878"/>
                    <a:gd name="connsiteX42" fmla="*/ 2768060 w 4208144"/>
                    <a:gd name="connsiteY42" fmla="*/ 939165 h 1313878"/>
                    <a:gd name="connsiteX43" fmla="*/ 2768060 w 4208144"/>
                    <a:gd name="connsiteY43" fmla="*/ 1290542 h 1313878"/>
                    <a:gd name="connsiteX44" fmla="*/ 2533650 w 4208144"/>
                    <a:gd name="connsiteY44" fmla="*/ 1290542 h 1313878"/>
                    <a:gd name="connsiteX45" fmla="*/ 2533650 w 4208144"/>
                    <a:gd name="connsiteY45" fmla="*/ 0 h 1313878"/>
                    <a:gd name="connsiteX46" fmla="*/ 2767679 w 4208144"/>
                    <a:gd name="connsiteY46" fmla="*/ 0 h 1313878"/>
                    <a:gd name="connsiteX47" fmla="*/ 4208050 w 4208144"/>
                    <a:gd name="connsiteY47" fmla="*/ 855155 h 1313878"/>
                    <a:gd name="connsiteX48" fmla="*/ 4203668 w 4208144"/>
                    <a:gd name="connsiteY48" fmla="*/ 934022 h 1313878"/>
                    <a:gd name="connsiteX49" fmla="*/ 3587401 w 4208144"/>
                    <a:gd name="connsiteY49" fmla="*/ 934022 h 1313878"/>
                    <a:gd name="connsiteX50" fmla="*/ 3810000 w 4208144"/>
                    <a:gd name="connsiteY50" fmla="*/ 1114425 h 1313878"/>
                    <a:gd name="connsiteX51" fmla="*/ 4030695 w 4208144"/>
                    <a:gd name="connsiteY51" fmla="*/ 1031653 h 1313878"/>
                    <a:gd name="connsiteX52" fmla="*/ 4167664 w 4208144"/>
                    <a:gd name="connsiteY52" fmla="*/ 1182148 h 1313878"/>
                    <a:gd name="connsiteX53" fmla="*/ 3797237 w 4208144"/>
                    <a:gd name="connsiteY53" fmla="*/ 1313879 h 1313878"/>
                    <a:gd name="connsiteX54" fmla="*/ 3346133 w 4208144"/>
                    <a:gd name="connsiteY54" fmla="*/ 859536 h 1313878"/>
                    <a:gd name="connsiteX55" fmla="*/ 3785902 w 4208144"/>
                    <a:gd name="connsiteY55" fmla="*/ 398621 h 1313878"/>
                    <a:gd name="connsiteX56" fmla="*/ 4208145 w 4208144"/>
                    <a:gd name="connsiteY56" fmla="*/ 855821 h 1313878"/>
                    <a:gd name="connsiteX57" fmla="*/ 3588925 w 4208144"/>
                    <a:gd name="connsiteY57" fmla="*/ 774668 h 1313878"/>
                    <a:gd name="connsiteX58" fmla="*/ 3973545 w 4208144"/>
                    <a:gd name="connsiteY58" fmla="*/ 774668 h 1313878"/>
                    <a:gd name="connsiteX59" fmla="*/ 3784378 w 4208144"/>
                    <a:gd name="connsiteY59" fmla="*/ 600932 h 1313878"/>
                    <a:gd name="connsiteX60" fmla="*/ 3588639 w 4208144"/>
                    <a:gd name="connsiteY60" fmla="*/ 774573 h 1313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</a:cxnLst>
                  <a:rect l="l" t="t" r="r" b="b"/>
                  <a:pathLst>
                    <a:path w="4208144" h="1313878">
                      <a:moveTo>
                        <a:pt x="1408081" y="737711"/>
                      </a:moveTo>
                      <a:lnTo>
                        <a:pt x="1408081" y="1290161"/>
                      </a:lnTo>
                      <a:lnTo>
                        <a:pt x="1175004" y="1290161"/>
                      </a:lnTo>
                      <a:lnTo>
                        <a:pt x="1175004" y="812959"/>
                      </a:lnTo>
                      <a:cubicBezTo>
                        <a:pt x="1175004" y="687324"/>
                        <a:pt x="1111282" y="618458"/>
                        <a:pt x="1005554" y="618458"/>
                      </a:cubicBezTo>
                      <a:cubicBezTo>
                        <a:pt x="905065" y="618458"/>
                        <a:pt x="821722" y="683800"/>
                        <a:pt x="821722" y="814673"/>
                      </a:cubicBezTo>
                      <a:lnTo>
                        <a:pt x="821722" y="1290923"/>
                      </a:lnTo>
                      <a:lnTo>
                        <a:pt x="587502" y="1290923"/>
                      </a:lnTo>
                      <a:lnTo>
                        <a:pt x="587502" y="812959"/>
                      </a:lnTo>
                      <a:cubicBezTo>
                        <a:pt x="587502" y="687324"/>
                        <a:pt x="524732" y="618458"/>
                        <a:pt x="418052" y="618458"/>
                      </a:cubicBezTo>
                      <a:cubicBezTo>
                        <a:pt x="317564" y="618458"/>
                        <a:pt x="234220" y="683800"/>
                        <a:pt x="234220" y="814673"/>
                      </a:cubicBezTo>
                      <a:lnTo>
                        <a:pt x="234220" y="1290923"/>
                      </a:lnTo>
                      <a:lnTo>
                        <a:pt x="0" y="1290923"/>
                      </a:lnTo>
                      <a:lnTo>
                        <a:pt x="0" y="422243"/>
                      </a:lnTo>
                      <a:lnTo>
                        <a:pt x="227648" y="422243"/>
                      </a:lnTo>
                      <a:lnTo>
                        <a:pt x="227648" y="524828"/>
                      </a:lnTo>
                      <a:cubicBezTo>
                        <a:pt x="289655" y="432435"/>
                        <a:pt x="384620" y="398240"/>
                        <a:pt x="483203" y="398240"/>
                      </a:cubicBezTo>
                      <a:cubicBezTo>
                        <a:pt x="608838" y="398240"/>
                        <a:pt x="711803" y="454724"/>
                        <a:pt x="770287" y="546926"/>
                      </a:cubicBezTo>
                      <a:cubicBezTo>
                        <a:pt x="836962" y="437388"/>
                        <a:pt x="951262" y="398240"/>
                        <a:pt x="1065562" y="398240"/>
                      </a:cubicBezTo>
                      <a:cubicBezTo>
                        <a:pt x="1269968" y="398240"/>
                        <a:pt x="1408081" y="535972"/>
                        <a:pt x="1408081" y="737711"/>
                      </a:cubicBezTo>
                      <a:close/>
                      <a:moveTo>
                        <a:pt x="2412397" y="1290161"/>
                      </a:moveTo>
                      <a:lnTo>
                        <a:pt x="2183797" y="1290161"/>
                      </a:lnTo>
                      <a:lnTo>
                        <a:pt x="2183797" y="1194626"/>
                      </a:lnTo>
                      <a:cubicBezTo>
                        <a:pt x="2127314" y="1264539"/>
                        <a:pt x="2043113" y="1313021"/>
                        <a:pt x="1923764" y="1313021"/>
                      </a:cubicBezTo>
                      <a:cubicBezTo>
                        <a:pt x="1684115" y="1313021"/>
                        <a:pt x="1503236" y="1116616"/>
                        <a:pt x="1503236" y="855821"/>
                      </a:cubicBezTo>
                      <a:cubicBezTo>
                        <a:pt x="1503236" y="595027"/>
                        <a:pt x="1684211" y="398621"/>
                        <a:pt x="1923764" y="398621"/>
                      </a:cubicBezTo>
                      <a:cubicBezTo>
                        <a:pt x="2043589" y="398621"/>
                        <a:pt x="2126456" y="446913"/>
                        <a:pt x="2183797" y="518350"/>
                      </a:cubicBezTo>
                      <a:lnTo>
                        <a:pt x="2183797" y="422243"/>
                      </a:lnTo>
                      <a:lnTo>
                        <a:pt x="2412397" y="422243"/>
                      </a:lnTo>
                      <a:close/>
                      <a:moveTo>
                        <a:pt x="1743075" y="855917"/>
                      </a:moveTo>
                      <a:cubicBezTo>
                        <a:pt x="1743075" y="988505"/>
                        <a:pt x="1830038" y="1095375"/>
                        <a:pt x="1967103" y="1095375"/>
                      </a:cubicBezTo>
                      <a:cubicBezTo>
                        <a:pt x="2100453" y="1095375"/>
                        <a:pt x="2191322" y="992696"/>
                        <a:pt x="2191322" y="855917"/>
                      </a:cubicBezTo>
                      <a:cubicBezTo>
                        <a:pt x="2191322" y="719138"/>
                        <a:pt x="2100834" y="616363"/>
                        <a:pt x="1967103" y="616363"/>
                      </a:cubicBezTo>
                      <a:cubicBezTo>
                        <a:pt x="1829562" y="616553"/>
                        <a:pt x="1743075" y="723329"/>
                        <a:pt x="1743075" y="855917"/>
                      </a:cubicBezTo>
                      <a:close/>
                      <a:moveTo>
                        <a:pt x="2768060" y="731330"/>
                      </a:moveTo>
                      <a:lnTo>
                        <a:pt x="2850547" y="731330"/>
                      </a:lnTo>
                      <a:lnTo>
                        <a:pt x="3095625" y="422243"/>
                      </a:lnTo>
                      <a:lnTo>
                        <a:pt x="3382328" y="422243"/>
                      </a:lnTo>
                      <a:lnTo>
                        <a:pt x="3039999" y="830771"/>
                      </a:lnTo>
                      <a:lnTo>
                        <a:pt x="3385280" y="1290542"/>
                      </a:lnTo>
                      <a:lnTo>
                        <a:pt x="3097245" y="1290542"/>
                      </a:lnTo>
                      <a:lnTo>
                        <a:pt x="2846928" y="939165"/>
                      </a:lnTo>
                      <a:lnTo>
                        <a:pt x="2768060" y="939165"/>
                      </a:lnTo>
                      <a:lnTo>
                        <a:pt x="2768060" y="1290542"/>
                      </a:lnTo>
                      <a:lnTo>
                        <a:pt x="2533650" y="1290542"/>
                      </a:lnTo>
                      <a:lnTo>
                        <a:pt x="2533650" y="0"/>
                      </a:lnTo>
                      <a:lnTo>
                        <a:pt x="2767679" y="0"/>
                      </a:lnTo>
                      <a:close/>
                      <a:moveTo>
                        <a:pt x="4208050" y="855155"/>
                      </a:moveTo>
                      <a:cubicBezTo>
                        <a:pt x="4208164" y="881507"/>
                        <a:pt x="4206698" y="907843"/>
                        <a:pt x="4203668" y="934022"/>
                      </a:cubicBezTo>
                      <a:lnTo>
                        <a:pt x="3587401" y="934022"/>
                      </a:lnTo>
                      <a:cubicBezTo>
                        <a:pt x="3612547" y="1059275"/>
                        <a:pt x="3700367" y="1114425"/>
                        <a:pt x="3810000" y="1114425"/>
                      </a:cubicBezTo>
                      <a:cubicBezTo>
                        <a:pt x="3890886" y="1112977"/>
                        <a:pt x="3968810" y="1083755"/>
                        <a:pt x="4030695" y="1031653"/>
                      </a:cubicBezTo>
                      <a:lnTo>
                        <a:pt x="4167664" y="1182148"/>
                      </a:lnTo>
                      <a:cubicBezTo>
                        <a:pt x="4068890" y="1272635"/>
                        <a:pt x="3943350" y="1313879"/>
                        <a:pt x="3797237" y="1313879"/>
                      </a:cubicBezTo>
                      <a:cubicBezTo>
                        <a:pt x="3530537" y="1313879"/>
                        <a:pt x="3346133" y="1132904"/>
                        <a:pt x="3346133" y="859536"/>
                      </a:cubicBezTo>
                      <a:cubicBezTo>
                        <a:pt x="3346133" y="586169"/>
                        <a:pt x="3525870" y="398621"/>
                        <a:pt x="3785902" y="398621"/>
                      </a:cubicBezTo>
                      <a:cubicBezTo>
                        <a:pt x="4036124" y="398621"/>
                        <a:pt x="4207288" y="584740"/>
                        <a:pt x="4208145" y="855821"/>
                      </a:cubicBezTo>
                      <a:close/>
                      <a:moveTo>
                        <a:pt x="3588925" y="774668"/>
                      </a:moveTo>
                      <a:lnTo>
                        <a:pt x="3973545" y="774668"/>
                      </a:lnTo>
                      <a:cubicBezTo>
                        <a:pt x="3951923" y="663702"/>
                        <a:pt x="3884676" y="600932"/>
                        <a:pt x="3784378" y="600932"/>
                      </a:cubicBezTo>
                      <a:cubicBezTo>
                        <a:pt x="3673697" y="600075"/>
                        <a:pt x="3609213" y="666750"/>
                        <a:pt x="3588639" y="774573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2BD397C7-F896-D083-2F35-628AD50540AB}"/>
                    </a:ext>
                  </a:extLst>
                </p:cNvPr>
                <p:cNvGrpSpPr/>
                <p:nvPr/>
              </p:nvGrpSpPr>
              <p:grpSpPr>
                <a:xfrm>
                  <a:off x="7165553" y="2496239"/>
                  <a:ext cx="836327" cy="950350"/>
                  <a:chOff x="10416953" y="250714"/>
                  <a:chExt cx="1151181" cy="1308133"/>
                </a:xfrm>
                <a:grpFill/>
              </p:grpSpPr>
              <p:sp>
                <p:nvSpPr>
                  <p:cNvPr id="30" name="Freeform: Shape 44">
                    <a:extLst>
                      <a:ext uri="{FF2B5EF4-FFF2-40B4-BE49-F238E27FC236}">
                        <a16:creationId xmlns:a16="http://schemas.microsoft.com/office/drawing/2014/main" id="{E2CBD3C5-C395-3AF0-F210-4C4D1F58BA97}"/>
                      </a:ext>
                    </a:extLst>
                  </p:cNvPr>
                  <p:cNvSpPr/>
                  <p:nvPr/>
                </p:nvSpPr>
                <p:spPr>
                  <a:xfrm>
                    <a:off x="10416953" y="250714"/>
                    <a:ext cx="297932" cy="297942"/>
                  </a:xfrm>
                  <a:custGeom>
                    <a:avLst/>
                    <a:gdLst>
                      <a:gd name="connsiteX0" fmla="*/ 297932 w 297932"/>
                      <a:gd name="connsiteY0" fmla="*/ 150638 h 297942"/>
                      <a:gd name="connsiteX1" fmla="*/ 147304 w 297932"/>
                      <a:gd name="connsiteY1" fmla="*/ 297932 h 297942"/>
                      <a:gd name="connsiteX2" fmla="*/ 10 w 297932"/>
                      <a:gd name="connsiteY2" fmla="*/ 147304 h 297942"/>
                      <a:gd name="connsiteX3" fmla="*/ 150638 w 297932"/>
                      <a:gd name="connsiteY3" fmla="*/ 10 h 297942"/>
                      <a:gd name="connsiteX4" fmla="*/ 297932 w 297932"/>
                      <a:gd name="connsiteY4" fmla="*/ 147304 h 297942"/>
                      <a:gd name="connsiteX5" fmla="*/ 297932 w 297932"/>
                      <a:gd name="connsiteY5" fmla="*/ 150257 h 297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97932" h="297942">
                        <a:moveTo>
                          <a:pt x="297932" y="150638"/>
                        </a:moveTo>
                        <a:cubicBezTo>
                          <a:pt x="297009" y="232905"/>
                          <a:pt x="229571" y="298856"/>
                          <a:pt x="147304" y="297932"/>
                        </a:cubicBezTo>
                        <a:cubicBezTo>
                          <a:pt x="65037" y="297009"/>
                          <a:pt x="-914" y="229572"/>
                          <a:pt x="10" y="147304"/>
                        </a:cubicBezTo>
                        <a:cubicBezTo>
                          <a:pt x="933" y="65035"/>
                          <a:pt x="68371" y="-912"/>
                          <a:pt x="150638" y="10"/>
                        </a:cubicBezTo>
                        <a:cubicBezTo>
                          <a:pt x="231610" y="915"/>
                          <a:pt x="297028" y="66334"/>
                          <a:pt x="297932" y="147304"/>
                        </a:cubicBezTo>
                        <a:cubicBezTo>
                          <a:pt x="297932" y="148352"/>
                          <a:pt x="297932" y="149304"/>
                          <a:pt x="297932" y="150257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LID4096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" name="Freeform: Shape 45">
                    <a:extLst>
                      <a:ext uri="{FF2B5EF4-FFF2-40B4-BE49-F238E27FC236}">
                        <a16:creationId xmlns:a16="http://schemas.microsoft.com/office/drawing/2014/main" id="{42C5E54D-3B28-194D-B455-399EF4A486E8}"/>
                      </a:ext>
                    </a:extLst>
                  </p:cNvPr>
                  <p:cNvSpPr/>
                  <p:nvPr/>
                </p:nvSpPr>
                <p:spPr>
                  <a:xfrm>
                    <a:off x="10449423" y="668052"/>
                    <a:ext cx="233267" cy="868394"/>
                  </a:xfrm>
                  <a:custGeom>
                    <a:avLst/>
                    <a:gdLst>
                      <a:gd name="connsiteX0" fmla="*/ 0 w 233267"/>
                      <a:gd name="connsiteY0" fmla="*/ 0 h 868394"/>
                      <a:gd name="connsiteX1" fmla="*/ 233267 w 233267"/>
                      <a:gd name="connsiteY1" fmla="*/ 0 h 868394"/>
                      <a:gd name="connsiteX2" fmla="*/ 233267 w 233267"/>
                      <a:gd name="connsiteY2" fmla="*/ 868394 h 868394"/>
                      <a:gd name="connsiteX3" fmla="*/ 0 w 233267"/>
                      <a:gd name="connsiteY3" fmla="*/ 868394 h 868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3267" h="868394">
                        <a:moveTo>
                          <a:pt x="0" y="0"/>
                        </a:moveTo>
                        <a:lnTo>
                          <a:pt x="233267" y="0"/>
                        </a:lnTo>
                        <a:lnTo>
                          <a:pt x="233267" y="868394"/>
                        </a:lnTo>
                        <a:lnTo>
                          <a:pt x="0" y="86839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LID4096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" name="Freeform: Shape 46">
                    <a:extLst>
                      <a:ext uri="{FF2B5EF4-FFF2-40B4-BE49-F238E27FC236}">
                        <a16:creationId xmlns:a16="http://schemas.microsoft.com/office/drawing/2014/main" id="{3565AA61-5AF6-4515-F11B-58E2A12142D4}"/>
                      </a:ext>
                    </a:extLst>
                  </p:cNvPr>
                  <p:cNvSpPr/>
                  <p:nvPr/>
                </p:nvSpPr>
                <p:spPr>
                  <a:xfrm>
                    <a:off x="10787846" y="409829"/>
                    <a:ext cx="780288" cy="1149018"/>
                  </a:xfrm>
                  <a:custGeom>
                    <a:avLst/>
                    <a:gdLst>
                      <a:gd name="connsiteX0" fmla="*/ 716471 w 780288"/>
                      <a:gd name="connsiteY0" fmla="*/ 466058 h 1149018"/>
                      <a:gd name="connsiteX1" fmla="*/ 401384 w 780288"/>
                      <a:gd name="connsiteY1" fmla="*/ 466058 h 1149018"/>
                      <a:gd name="connsiteX2" fmla="*/ 401384 w 780288"/>
                      <a:gd name="connsiteY2" fmla="*/ 783241 h 1149018"/>
                      <a:gd name="connsiteX3" fmla="*/ 531495 w 780288"/>
                      <a:gd name="connsiteY3" fmla="*/ 931164 h 1149018"/>
                      <a:gd name="connsiteX4" fmla="*/ 694563 w 780288"/>
                      <a:gd name="connsiteY4" fmla="*/ 874776 h 1149018"/>
                      <a:gd name="connsiteX5" fmla="*/ 780288 w 780288"/>
                      <a:gd name="connsiteY5" fmla="*/ 1057466 h 1149018"/>
                      <a:gd name="connsiteX6" fmla="*/ 492538 w 780288"/>
                      <a:gd name="connsiteY6" fmla="*/ 1149001 h 1149018"/>
                      <a:gd name="connsiteX7" fmla="*/ 167640 w 780288"/>
                      <a:gd name="connsiteY7" fmla="*/ 802005 h 1149018"/>
                      <a:gd name="connsiteX8" fmla="*/ 167640 w 780288"/>
                      <a:gd name="connsiteY8" fmla="*/ 466058 h 1149018"/>
                      <a:gd name="connsiteX9" fmla="*/ 0 w 780288"/>
                      <a:gd name="connsiteY9" fmla="*/ 466058 h 1149018"/>
                      <a:gd name="connsiteX10" fmla="*/ 0 w 780288"/>
                      <a:gd name="connsiteY10" fmla="*/ 258223 h 1149018"/>
                      <a:gd name="connsiteX11" fmla="*/ 167640 w 780288"/>
                      <a:gd name="connsiteY11" fmla="*/ 258223 h 1149018"/>
                      <a:gd name="connsiteX12" fmla="*/ 167640 w 780288"/>
                      <a:gd name="connsiteY12" fmla="*/ 0 h 1149018"/>
                      <a:gd name="connsiteX13" fmla="*/ 401574 w 780288"/>
                      <a:gd name="connsiteY13" fmla="*/ 0 h 1149018"/>
                      <a:gd name="connsiteX14" fmla="*/ 401574 w 780288"/>
                      <a:gd name="connsiteY14" fmla="*/ 258223 h 1149018"/>
                      <a:gd name="connsiteX15" fmla="*/ 716852 w 780288"/>
                      <a:gd name="connsiteY15" fmla="*/ 258223 h 1149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780288" h="1149018">
                        <a:moveTo>
                          <a:pt x="716471" y="466058"/>
                        </a:moveTo>
                        <a:lnTo>
                          <a:pt x="401384" y="466058"/>
                        </a:lnTo>
                        <a:lnTo>
                          <a:pt x="401384" y="783241"/>
                        </a:lnTo>
                        <a:cubicBezTo>
                          <a:pt x="401384" y="891635"/>
                          <a:pt x="458534" y="931164"/>
                          <a:pt x="531495" y="931164"/>
                        </a:cubicBezTo>
                        <a:cubicBezTo>
                          <a:pt x="587121" y="931164"/>
                          <a:pt x="647224" y="903351"/>
                          <a:pt x="694563" y="874776"/>
                        </a:cubicBezTo>
                        <a:lnTo>
                          <a:pt x="780288" y="1057466"/>
                        </a:lnTo>
                        <a:cubicBezTo>
                          <a:pt x="696563" y="1117835"/>
                          <a:pt x="595751" y="1149896"/>
                          <a:pt x="492538" y="1149001"/>
                        </a:cubicBezTo>
                        <a:cubicBezTo>
                          <a:pt x="277082" y="1149001"/>
                          <a:pt x="167640" y="1027271"/>
                          <a:pt x="167640" y="802005"/>
                        </a:cubicBezTo>
                        <a:lnTo>
                          <a:pt x="167640" y="466058"/>
                        </a:lnTo>
                        <a:lnTo>
                          <a:pt x="0" y="466058"/>
                        </a:lnTo>
                        <a:lnTo>
                          <a:pt x="0" y="258223"/>
                        </a:lnTo>
                        <a:lnTo>
                          <a:pt x="167640" y="258223"/>
                        </a:lnTo>
                        <a:lnTo>
                          <a:pt x="167640" y="0"/>
                        </a:lnTo>
                        <a:lnTo>
                          <a:pt x="401574" y="0"/>
                        </a:lnTo>
                        <a:lnTo>
                          <a:pt x="401574" y="258223"/>
                        </a:lnTo>
                        <a:lnTo>
                          <a:pt x="716852" y="258223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LID4096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EC852F5E-5088-EE4D-F200-0AD7EDEFD149}"/>
                  </a:ext>
                </a:extLst>
              </p:cNvPr>
              <p:cNvGrpSpPr/>
              <p:nvPr/>
            </p:nvGrpSpPr>
            <p:grpSpPr>
              <a:xfrm>
                <a:off x="546522" y="2021456"/>
                <a:ext cx="3998676" cy="773952"/>
                <a:chOff x="3696232" y="3672384"/>
                <a:chExt cx="4799535" cy="928960"/>
              </a:xfrm>
              <a:gradFill>
                <a:gsLst>
                  <a:gs pos="0">
                    <a:srgbClr val="FAB302"/>
                  </a:gs>
                  <a:gs pos="100000">
                    <a:srgbClr val="E9196C"/>
                  </a:gs>
                </a:gsLst>
                <a:lin ang="0" scaled="0"/>
              </a:gradFill>
            </p:grpSpPr>
            <p:sp>
              <p:nvSpPr>
                <p:cNvPr id="21" name="Freeform: Shape 48">
                  <a:extLst>
                    <a:ext uri="{FF2B5EF4-FFF2-40B4-BE49-F238E27FC236}">
                      <a16:creationId xmlns:a16="http://schemas.microsoft.com/office/drawing/2014/main" id="{BC378D48-5231-3AE1-79DD-7E75C6FF56A0}"/>
                    </a:ext>
                  </a:extLst>
                </p:cNvPr>
                <p:cNvSpPr/>
                <p:nvPr/>
              </p:nvSpPr>
              <p:spPr>
                <a:xfrm>
                  <a:off x="5534491" y="3674169"/>
                  <a:ext cx="662236" cy="666051"/>
                </a:xfrm>
                <a:custGeom>
                  <a:avLst/>
                  <a:gdLst>
                    <a:gd name="connsiteX0" fmla="*/ 463678 w 909162"/>
                    <a:gd name="connsiteY0" fmla="*/ 217646 h 914400"/>
                    <a:gd name="connsiteX1" fmla="*/ 239459 w 909162"/>
                    <a:gd name="connsiteY1" fmla="*/ 457200 h 914400"/>
                    <a:gd name="connsiteX2" fmla="*/ 463678 w 909162"/>
                    <a:gd name="connsiteY2" fmla="*/ 696658 h 914400"/>
                    <a:gd name="connsiteX3" fmla="*/ 687706 w 909162"/>
                    <a:gd name="connsiteY3" fmla="*/ 457200 h 914400"/>
                    <a:gd name="connsiteX4" fmla="*/ 463678 w 909162"/>
                    <a:gd name="connsiteY4" fmla="*/ 217646 h 914400"/>
                    <a:gd name="connsiteX5" fmla="*/ 420148 w 909162"/>
                    <a:gd name="connsiteY5" fmla="*/ 0 h 914400"/>
                    <a:gd name="connsiteX6" fmla="*/ 680181 w 909162"/>
                    <a:gd name="connsiteY6" fmla="*/ 119729 h 914400"/>
                    <a:gd name="connsiteX7" fmla="*/ 680181 w 909162"/>
                    <a:gd name="connsiteY7" fmla="*/ 24479 h 914400"/>
                    <a:gd name="connsiteX8" fmla="*/ 908781 w 909162"/>
                    <a:gd name="connsiteY8" fmla="*/ 24479 h 914400"/>
                    <a:gd name="connsiteX9" fmla="*/ 909162 w 909162"/>
                    <a:gd name="connsiteY9" fmla="*/ 892302 h 914400"/>
                    <a:gd name="connsiteX10" fmla="*/ 680562 w 909162"/>
                    <a:gd name="connsiteY10" fmla="*/ 892302 h 914400"/>
                    <a:gd name="connsiteX11" fmla="*/ 680562 w 909162"/>
                    <a:gd name="connsiteY11" fmla="*/ 796480 h 914400"/>
                    <a:gd name="connsiteX12" fmla="*/ 420529 w 909162"/>
                    <a:gd name="connsiteY12" fmla="*/ 914400 h 914400"/>
                    <a:gd name="connsiteX13" fmla="*/ 0 w 909162"/>
                    <a:gd name="connsiteY13" fmla="*/ 457200 h 914400"/>
                    <a:gd name="connsiteX14" fmla="*/ 420148 w 909162"/>
                    <a:gd name="connsiteY14" fmla="*/ 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09162" h="914400">
                      <a:moveTo>
                        <a:pt x="463678" y="217646"/>
                      </a:moveTo>
                      <a:cubicBezTo>
                        <a:pt x="326327" y="217932"/>
                        <a:pt x="239459" y="324993"/>
                        <a:pt x="239459" y="457200"/>
                      </a:cubicBezTo>
                      <a:cubicBezTo>
                        <a:pt x="239459" y="589692"/>
                        <a:pt x="326327" y="696658"/>
                        <a:pt x="463678" y="696658"/>
                      </a:cubicBezTo>
                      <a:cubicBezTo>
                        <a:pt x="597028" y="696658"/>
                        <a:pt x="687706" y="593978"/>
                        <a:pt x="687706" y="457200"/>
                      </a:cubicBezTo>
                      <a:cubicBezTo>
                        <a:pt x="687706" y="320421"/>
                        <a:pt x="597123" y="217646"/>
                        <a:pt x="463678" y="217646"/>
                      </a:cubicBezTo>
                      <a:close/>
                      <a:moveTo>
                        <a:pt x="420148" y="0"/>
                      </a:moveTo>
                      <a:cubicBezTo>
                        <a:pt x="539972" y="0"/>
                        <a:pt x="622840" y="48387"/>
                        <a:pt x="680181" y="119729"/>
                      </a:cubicBezTo>
                      <a:lnTo>
                        <a:pt x="680181" y="24479"/>
                      </a:lnTo>
                      <a:lnTo>
                        <a:pt x="908781" y="24479"/>
                      </a:lnTo>
                      <a:lnTo>
                        <a:pt x="909162" y="892302"/>
                      </a:lnTo>
                      <a:lnTo>
                        <a:pt x="680562" y="892302"/>
                      </a:lnTo>
                      <a:lnTo>
                        <a:pt x="680562" y="796480"/>
                      </a:lnTo>
                      <a:cubicBezTo>
                        <a:pt x="624078" y="866775"/>
                        <a:pt x="539782" y="914400"/>
                        <a:pt x="420529" y="914400"/>
                      </a:cubicBezTo>
                      <a:cubicBezTo>
                        <a:pt x="180499" y="914400"/>
                        <a:pt x="0" y="718185"/>
                        <a:pt x="0" y="457200"/>
                      </a:cubicBezTo>
                      <a:cubicBezTo>
                        <a:pt x="0" y="196215"/>
                        <a:pt x="180975" y="0"/>
                        <a:pt x="420148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Graphic 71">
                  <a:extLst>
                    <a:ext uri="{FF2B5EF4-FFF2-40B4-BE49-F238E27FC236}">
                      <a16:creationId xmlns:a16="http://schemas.microsoft.com/office/drawing/2014/main" id="{CF4965E5-6CA3-ECBB-833F-C1674421E72A}"/>
                    </a:ext>
                  </a:extLst>
                </p:cNvPr>
                <p:cNvSpPr/>
                <p:nvPr/>
              </p:nvSpPr>
              <p:spPr>
                <a:xfrm>
                  <a:off x="4442787" y="3672384"/>
                  <a:ext cx="1025787" cy="649123"/>
                </a:xfrm>
                <a:custGeom>
                  <a:avLst/>
                  <a:gdLst>
                    <a:gd name="connsiteX0" fmla="*/ 1025148 w 1025787"/>
                    <a:gd name="connsiteY0" fmla="*/ 245719 h 649123"/>
                    <a:gd name="connsiteX1" fmla="*/ 1025148 w 1025787"/>
                    <a:gd name="connsiteY1" fmla="*/ 648472 h 649123"/>
                    <a:gd name="connsiteX2" fmla="*/ 855305 w 1025787"/>
                    <a:gd name="connsiteY2" fmla="*/ 648472 h 649123"/>
                    <a:gd name="connsiteX3" fmla="*/ 855305 w 1025787"/>
                    <a:gd name="connsiteY3" fmla="*/ 300807 h 649123"/>
                    <a:gd name="connsiteX4" fmla="*/ 731877 w 1025787"/>
                    <a:gd name="connsiteY4" fmla="*/ 159271 h 649123"/>
                    <a:gd name="connsiteX5" fmla="*/ 597973 w 1025787"/>
                    <a:gd name="connsiteY5" fmla="*/ 302194 h 649123"/>
                    <a:gd name="connsiteX6" fmla="*/ 597973 w 1025787"/>
                    <a:gd name="connsiteY6" fmla="*/ 648749 h 649123"/>
                    <a:gd name="connsiteX7" fmla="*/ 428200 w 1025787"/>
                    <a:gd name="connsiteY7" fmla="*/ 648749 h 649123"/>
                    <a:gd name="connsiteX8" fmla="*/ 428200 w 1025787"/>
                    <a:gd name="connsiteY8" fmla="*/ 300807 h 649123"/>
                    <a:gd name="connsiteX9" fmla="*/ 304772 w 1025787"/>
                    <a:gd name="connsiteY9" fmla="*/ 159271 h 649123"/>
                    <a:gd name="connsiteX10" fmla="*/ 170868 w 1025787"/>
                    <a:gd name="connsiteY10" fmla="*/ 302194 h 649123"/>
                    <a:gd name="connsiteX11" fmla="*/ 170868 w 1025787"/>
                    <a:gd name="connsiteY11" fmla="*/ 648749 h 649123"/>
                    <a:gd name="connsiteX12" fmla="*/ -224 w 1025787"/>
                    <a:gd name="connsiteY12" fmla="*/ 648749 h 649123"/>
                    <a:gd name="connsiteX13" fmla="*/ -224 w 1025787"/>
                    <a:gd name="connsiteY13" fmla="*/ 16209 h 649123"/>
                    <a:gd name="connsiteX14" fmla="*/ 165595 w 1025787"/>
                    <a:gd name="connsiteY14" fmla="*/ 16209 h 649123"/>
                    <a:gd name="connsiteX15" fmla="*/ 165595 w 1025787"/>
                    <a:gd name="connsiteY15" fmla="*/ 91001 h 649123"/>
                    <a:gd name="connsiteX16" fmla="*/ 351743 w 1025787"/>
                    <a:gd name="connsiteY16" fmla="*/ -373 h 649123"/>
                    <a:gd name="connsiteX17" fmla="*/ 560716 w 1025787"/>
                    <a:gd name="connsiteY17" fmla="*/ 108068 h 649123"/>
                    <a:gd name="connsiteX18" fmla="*/ 775795 w 1025787"/>
                    <a:gd name="connsiteY18" fmla="*/ -373 h 649123"/>
                    <a:gd name="connsiteX19" fmla="*/ 1025564 w 1025787"/>
                    <a:gd name="connsiteY19" fmla="*/ 245996 h 649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025787" h="649123">
                      <a:moveTo>
                        <a:pt x="1025148" y="245719"/>
                      </a:moveTo>
                      <a:lnTo>
                        <a:pt x="1025148" y="648472"/>
                      </a:lnTo>
                      <a:lnTo>
                        <a:pt x="855305" y="648472"/>
                      </a:lnTo>
                      <a:lnTo>
                        <a:pt x="855305" y="300807"/>
                      </a:lnTo>
                      <a:cubicBezTo>
                        <a:pt x="855305" y="209502"/>
                        <a:pt x="808959" y="159271"/>
                        <a:pt x="731877" y="159271"/>
                      </a:cubicBezTo>
                      <a:cubicBezTo>
                        <a:pt x="658681" y="159271"/>
                        <a:pt x="597973" y="206866"/>
                        <a:pt x="597973" y="302194"/>
                      </a:cubicBezTo>
                      <a:lnTo>
                        <a:pt x="597973" y="648749"/>
                      </a:lnTo>
                      <a:lnTo>
                        <a:pt x="428200" y="648749"/>
                      </a:lnTo>
                      <a:lnTo>
                        <a:pt x="428200" y="300807"/>
                      </a:lnTo>
                      <a:cubicBezTo>
                        <a:pt x="428200" y="209502"/>
                        <a:pt x="382409" y="159271"/>
                        <a:pt x="304772" y="159271"/>
                      </a:cubicBezTo>
                      <a:cubicBezTo>
                        <a:pt x="231576" y="159271"/>
                        <a:pt x="170868" y="206866"/>
                        <a:pt x="170868" y="302194"/>
                      </a:cubicBezTo>
                      <a:lnTo>
                        <a:pt x="170868" y="648749"/>
                      </a:lnTo>
                      <a:lnTo>
                        <a:pt x="-224" y="648749"/>
                      </a:lnTo>
                      <a:lnTo>
                        <a:pt x="-224" y="16209"/>
                      </a:lnTo>
                      <a:lnTo>
                        <a:pt x="165595" y="16209"/>
                      </a:lnTo>
                      <a:lnTo>
                        <a:pt x="165595" y="91001"/>
                      </a:lnTo>
                      <a:cubicBezTo>
                        <a:pt x="210623" y="23840"/>
                        <a:pt x="279934" y="-373"/>
                        <a:pt x="351743" y="-373"/>
                      </a:cubicBezTo>
                      <a:cubicBezTo>
                        <a:pt x="443116" y="-373"/>
                        <a:pt x="518255" y="40769"/>
                        <a:pt x="560716" y="108068"/>
                      </a:cubicBezTo>
                      <a:cubicBezTo>
                        <a:pt x="609699" y="27656"/>
                        <a:pt x="692539" y="-373"/>
                        <a:pt x="775795" y="-373"/>
                      </a:cubicBezTo>
                      <a:cubicBezTo>
                        <a:pt x="924685" y="-720"/>
                        <a:pt x="1025564" y="99187"/>
                        <a:pt x="1025564" y="245996"/>
                      </a:cubicBezTo>
                      <a:close/>
                    </a:path>
                  </a:pathLst>
                </a:custGeom>
                <a:grpFill/>
                <a:ln w="68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" name="Graphic 76">
                  <a:extLst>
                    <a:ext uri="{FF2B5EF4-FFF2-40B4-BE49-F238E27FC236}">
                      <a16:creationId xmlns:a16="http://schemas.microsoft.com/office/drawing/2014/main" id="{209C2628-C539-1670-2028-31AF4462C838}"/>
                    </a:ext>
                  </a:extLst>
                </p:cNvPr>
                <p:cNvSpPr/>
                <p:nvPr/>
              </p:nvSpPr>
              <p:spPr>
                <a:xfrm>
                  <a:off x="6281207" y="3693830"/>
                  <a:ext cx="554348" cy="632262"/>
                </a:xfrm>
                <a:custGeom>
                  <a:avLst/>
                  <a:gdLst>
                    <a:gd name="connsiteX0" fmla="*/ 546578 w 554348"/>
                    <a:gd name="connsiteY0" fmla="*/ 124468 h 632262"/>
                    <a:gd name="connsiteX1" fmla="*/ 234922 w 554348"/>
                    <a:gd name="connsiteY1" fmla="*/ 480251 h 632262"/>
                    <a:gd name="connsiteX2" fmla="*/ 554348 w 554348"/>
                    <a:gd name="connsiteY2" fmla="*/ 480251 h 632262"/>
                    <a:gd name="connsiteX3" fmla="*/ 554348 w 554348"/>
                    <a:gd name="connsiteY3" fmla="*/ 632263 h 632262"/>
                    <a:gd name="connsiteX4" fmla="*/ 0 w 554348"/>
                    <a:gd name="connsiteY4" fmla="*/ 632263 h 632262"/>
                    <a:gd name="connsiteX5" fmla="*/ 0 w 554348"/>
                    <a:gd name="connsiteY5" fmla="*/ 509529 h 632262"/>
                    <a:gd name="connsiteX6" fmla="*/ 318941 w 554348"/>
                    <a:gd name="connsiteY6" fmla="*/ 151527 h 632262"/>
                    <a:gd name="connsiteX7" fmla="*/ 11101 w 554348"/>
                    <a:gd name="connsiteY7" fmla="*/ 151527 h 632262"/>
                    <a:gd name="connsiteX8" fmla="*/ 11101 w 554348"/>
                    <a:gd name="connsiteY8" fmla="*/ 0 h 632262"/>
                    <a:gd name="connsiteX9" fmla="*/ 546578 w 554348"/>
                    <a:gd name="connsiteY9" fmla="*/ 0 h 632262"/>
                    <a:gd name="connsiteX10" fmla="*/ 546578 w 554348"/>
                    <a:gd name="connsiteY10" fmla="*/ 124468 h 632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4348" h="632262">
                      <a:moveTo>
                        <a:pt x="546578" y="124468"/>
                      </a:moveTo>
                      <a:lnTo>
                        <a:pt x="234922" y="480251"/>
                      </a:lnTo>
                      <a:lnTo>
                        <a:pt x="554348" y="480251"/>
                      </a:lnTo>
                      <a:lnTo>
                        <a:pt x="554348" y="632263"/>
                      </a:lnTo>
                      <a:lnTo>
                        <a:pt x="0" y="632263"/>
                      </a:lnTo>
                      <a:lnTo>
                        <a:pt x="0" y="509529"/>
                      </a:lnTo>
                      <a:lnTo>
                        <a:pt x="318941" y="151527"/>
                      </a:lnTo>
                      <a:lnTo>
                        <a:pt x="11101" y="151527"/>
                      </a:lnTo>
                      <a:lnTo>
                        <a:pt x="11101" y="0"/>
                      </a:lnTo>
                      <a:lnTo>
                        <a:pt x="546578" y="0"/>
                      </a:lnTo>
                      <a:lnTo>
                        <a:pt x="546578" y="124468"/>
                      </a:lnTo>
                      <a:close/>
                    </a:path>
                  </a:pathLst>
                </a:custGeom>
                <a:grpFill/>
                <a:ln w="6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Graphic 78">
                  <a:extLst>
                    <a:ext uri="{FF2B5EF4-FFF2-40B4-BE49-F238E27FC236}">
                      <a16:creationId xmlns:a16="http://schemas.microsoft.com/office/drawing/2014/main" id="{B8915602-C569-1C03-3D6A-51715DE73B0F}"/>
                    </a:ext>
                  </a:extLst>
                </p:cNvPr>
                <p:cNvSpPr/>
                <p:nvPr/>
              </p:nvSpPr>
              <p:spPr>
                <a:xfrm>
                  <a:off x="7180657" y="3675147"/>
                  <a:ext cx="598266" cy="649123"/>
                </a:xfrm>
                <a:custGeom>
                  <a:avLst/>
                  <a:gdLst>
                    <a:gd name="connsiteX0" fmla="*/ 597457 w 598266"/>
                    <a:gd name="connsiteY0" fmla="*/ 245719 h 649123"/>
                    <a:gd name="connsiteX1" fmla="*/ 597457 w 598266"/>
                    <a:gd name="connsiteY1" fmla="*/ 648472 h 649123"/>
                    <a:gd name="connsiteX2" fmla="*/ 427545 w 598266"/>
                    <a:gd name="connsiteY2" fmla="*/ 648472 h 649123"/>
                    <a:gd name="connsiteX3" fmla="*/ 427545 w 598266"/>
                    <a:gd name="connsiteY3" fmla="*/ 300807 h 649123"/>
                    <a:gd name="connsiteX4" fmla="*/ 304117 w 598266"/>
                    <a:gd name="connsiteY4" fmla="*/ 159271 h 649123"/>
                    <a:gd name="connsiteX5" fmla="*/ 170213 w 598266"/>
                    <a:gd name="connsiteY5" fmla="*/ 302194 h 649123"/>
                    <a:gd name="connsiteX6" fmla="*/ 170213 w 598266"/>
                    <a:gd name="connsiteY6" fmla="*/ 648749 h 649123"/>
                    <a:gd name="connsiteX7" fmla="*/ -254 w 598266"/>
                    <a:gd name="connsiteY7" fmla="*/ 648749 h 649123"/>
                    <a:gd name="connsiteX8" fmla="*/ -254 w 598266"/>
                    <a:gd name="connsiteY8" fmla="*/ 16209 h 649123"/>
                    <a:gd name="connsiteX9" fmla="*/ 165565 w 598266"/>
                    <a:gd name="connsiteY9" fmla="*/ 16209 h 649123"/>
                    <a:gd name="connsiteX10" fmla="*/ 165565 w 598266"/>
                    <a:gd name="connsiteY10" fmla="*/ 91001 h 649123"/>
                    <a:gd name="connsiteX11" fmla="*/ 351712 w 598266"/>
                    <a:gd name="connsiteY11" fmla="*/ -373 h 649123"/>
                    <a:gd name="connsiteX12" fmla="*/ 598013 w 598266"/>
                    <a:gd name="connsiteY12" fmla="*/ 245996 h 649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98266" h="649123">
                      <a:moveTo>
                        <a:pt x="597457" y="245719"/>
                      </a:moveTo>
                      <a:lnTo>
                        <a:pt x="597457" y="648472"/>
                      </a:lnTo>
                      <a:lnTo>
                        <a:pt x="427545" y="648472"/>
                      </a:lnTo>
                      <a:lnTo>
                        <a:pt x="427545" y="300807"/>
                      </a:lnTo>
                      <a:cubicBezTo>
                        <a:pt x="427545" y="209502"/>
                        <a:pt x="381823" y="159271"/>
                        <a:pt x="304117" y="159271"/>
                      </a:cubicBezTo>
                      <a:cubicBezTo>
                        <a:pt x="230921" y="159271"/>
                        <a:pt x="170213" y="206866"/>
                        <a:pt x="170213" y="302194"/>
                      </a:cubicBezTo>
                      <a:lnTo>
                        <a:pt x="170213" y="648749"/>
                      </a:lnTo>
                      <a:lnTo>
                        <a:pt x="-254" y="648749"/>
                      </a:lnTo>
                      <a:lnTo>
                        <a:pt x="-254" y="16209"/>
                      </a:lnTo>
                      <a:lnTo>
                        <a:pt x="165565" y="16209"/>
                      </a:lnTo>
                      <a:lnTo>
                        <a:pt x="165565" y="91001"/>
                      </a:lnTo>
                      <a:cubicBezTo>
                        <a:pt x="210731" y="23840"/>
                        <a:pt x="279904" y="-373"/>
                        <a:pt x="351712" y="-373"/>
                      </a:cubicBezTo>
                      <a:cubicBezTo>
                        <a:pt x="495468" y="-720"/>
                        <a:pt x="598013" y="99187"/>
                        <a:pt x="598013" y="245996"/>
                      </a:cubicBezTo>
                      <a:close/>
                    </a:path>
                  </a:pathLst>
                </a:custGeom>
                <a:grpFill/>
                <a:ln w="68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Freeform: Shape 52">
                  <a:extLst>
                    <a:ext uri="{FF2B5EF4-FFF2-40B4-BE49-F238E27FC236}">
                      <a16:creationId xmlns:a16="http://schemas.microsoft.com/office/drawing/2014/main" id="{BBC314C5-3746-85B8-2112-2997AF517851}"/>
                    </a:ext>
                  </a:extLst>
                </p:cNvPr>
                <p:cNvSpPr/>
                <p:nvPr/>
              </p:nvSpPr>
              <p:spPr>
                <a:xfrm>
                  <a:off x="7842205" y="3678933"/>
                  <a:ext cx="653562" cy="922411"/>
                </a:xfrm>
                <a:custGeom>
                  <a:avLst/>
                  <a:gdLst>
                    <a:gd name="connsiteX0" fmla="*/ 458819 w 897255"/>
                    <a:gd name="connsiteY0" fmla="*/ 214217 h 1266349"/>
                    <a:gd name="connsiteX1" fmla="*/ 239744 w 897255"/>
                    <a:gd name="connsiteY1" fmla="*/ 442817 h 1266349"/>
                    <a:gd name="connsiteX2" fmla="*/ 458819 w 897255"/>
                    <a:gd name="connsiteY2" fmla="*/ 670465 h 1266349"/>
                    <a:gd name="connsiteX3" fmla="*/ 676465 w 897255"/>
                    <a:gd name="connsiteY3" fmla="*/ 442817 h 1266349"/>
                    <a:gd name="connsiteX4" fmla="*/ 458819 w 897255"/>
                    <a:gd name="connsiteY4" fmla="*/ 214217 h 1266349"/>
                    <a:gd name="connsiteX5" fmla="*/ 400050 w 897255"/>
                    <a:gd name="connsiteY5" fmla="*/ 0 h 1266349"/>
                    <a:gd name="connsiteX6" fmla="*/ 618742 w 897255"/>
                    <a:gd name="connsiteY6" fmla="*/ 70161 h 1266349"/>
                    <a:gd name="connsiteX7" fmla="*/ 667702 w 897255"/>
                    <a:gd name="connsiteY7" fmla="*/ 119157 h 1266349"/>
                    <a:gd name="connsiteX8" fmla="*/ 667702 w 897255"/>
                    <a:gd name="connsiteY8" fmla="*/ 119349 h 1266349"/>
                    <a:gd name="connsiteX9" fmla="*/ 668655 w 897255"/>
                    <a:gd name="connsiteY9" fmla="*/ 120111 h 1266349"/>
                    <a:gd name="connsiteX10" fmla="*/ 667702 w 897255"/>
                    <a:gd name="connsiteY10" fmla="*/ 119157 h 1266349"/>
                    <a:gd name="connsiteX11" fmla="*/ 667702 w 897255"/>
                    <a:gd name="connsiteY11" fmla="*/ 22860 h 1266349"/>
                    <a:gd name="connsiteX12" fmla="*/ 897255 w 897255"/>
                    <a:gd name="connsiteY12" fmla="*/ 22860 h 1266349"/>
                    <a:gd name="connsiteX13" fmla="*/ 897255 w 897255"/>
                    <a:gd name="connsiteY13" fmla="*/ 819150 h 1266349"/>
                    <a:gd name="connsiteX14" fmla="*/ 428339 w 897255"/>
                    <a:gd name="connsiteY14" fmla="*/ 1266349 h 1266349"/>
                    <a:gd name="connsiteX15" fmla="*/ 48196 w 897255"/>
                    <a:gd name="connsiteY15" fmla="*/ 1161574 h 1266349"/>
                    <a:gd name="connsiteX16" fmla="*/ 131540 w 897255"/>
                    <a:gd name="connsiteY16" fmla="*/ 971074 h 1266349"/>
                    <a:gd name="connsiteX17" fmla="*/ 418433 w 897255"/>
                    <a:gd name="connsiteY17" fmla="*/ 1059847 h 1266349"/>
                    <a:gd name="connsiteX18" fmla="*/ 666083 w 897255"/>
                    <a:gd name="connsiteY18" fmla="*/ 829533 h 1266349"/>
                    <a:gd name="connsiteX19" fmla="*/ 666083 w 897255"/>
                    <a:gd name="connsiteY19" fmla="*/ 768668 h 1266349"/>
                    <a:gd name="connsiteX20" fmla="*/ 398907 w 897255"/>
                    <a:gd name="connsiteY20" fmla="*/ 886016 h 1266349"/>
                    <a:gd name="connsiteX21" fmla="*/ 0 w 897255"/>
                    <a:gd name="connsiteY21" fmla="*/ 443675 h 1266349"/>
                    <a:gd name="connsiteX22" fmla="*/ 400050 w 897255"/>
                    <a:gd name="connsiteY22" fmla="*/ 0 h 1266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897255" h="1266349">
                      <a:moveTo>
                        <a:pt x="458819" y="214217"/>
                      </a:moveTo>
                      <a:cubicBezTo>
                        <a:pt x="325469" y="214217"/>
                        <a:pt x="239744" y="316707"/>
                        <a:pt x="239744" y="442817"/>
                      </a:cubicBezTo>
                      <a:cubicBezTo>
                        <a:pt x="239744" y="568167"/>
                        <a:pt x="325469" y="670465"/>
                        <a:pt x="458819" y="670465"/>
                      </a:cubicBezTo>
                      <a:cubicBezTo>
                        <a:pt x="588645" y="670465"/>
                        <a:pt x="676465" y="571786"/>
                        <a:pt x="676465" y="442817"/>
                      </a:cubicBezTo>
                      <a:cubicBezTo>
                        <a:pt x="676465" y="313849"/>
                        <a:pt x="588645" y="214217"/>
                        <a:pt x="458819" y="214217"/>
                      </a:cubicBezTo>
                      <a:close/>
                      <a:moveTo>
                        <a:pt x="400050" y="0"/>
                      </a:moveTo>
                      <a:cubicBezTo>
                        <a:pt x="490561" y="0"/>
                        <a:pt x="563177" y="25986"/>
                        <a:pt x="618742" y="70161"/>
                      </a:cubicBezTo>
                      <a:lnTo>
                        <a:pt x="667702" y="119157"/>
                      </a:lnTo>
                      <a:lnTo>
                        <a:pt x="667702" y="119349"/>
                      </a:lnTo>
                      <a:lnTo>
                        <a:pt x="668655" y="120111"/>
                      </a:lnTo>
                      <a:lnTo>
                        <a:pt x="667702" y="119157"/>
                      </a:lnTo>
                      <a:lnTo>
                        <a:pt x="667702" y="22860"/>
                      </a:lnTo>
                      <a:lnTo>
                        <a:pt x="897255" y="22860"/>
                      </a:lnTo>
                      <a:lnTo>
                        <a:pt x="897255" y="819150"/>
                      </a:lnTo>
                      <a:cubicBezTo>
                        <a:pt x="897255" y="1097852"/>
                        <a:pt x="715232" y="1266349"/>
                        <a:pt x="428339" y="1266349"/>
                      </a:cubicBezTo>
                      <a:cubicBezTo>
                        <a:pt x="291465" y="1266349"/>
                        <a:pt x="145923" y="1230630"/>
                        <a:pt x="48196" y="1161574"/>
                      </a:cubicBezTo>
                      <a:lnTo>
                        <a:pt x="131540" y="971074"/>
                      </a:lnTo>
                      <a:cubicBezTo>
                        <a:pt x="216179" y="1028615"/>
                        <a:pt x="316087" y="1059533"/>
                        <a:pt x="418433" y="1059847"/>
                      </a:cubicBezTo>
                      <a:cubicBezTo>
                        <a:pt x="563784" y="1059847"/>
                        <a:pt x="666083" y="979266"/>
                        <a:pt x="666083" y="829533"/>
                      </a:cubicBezTo>
                      <a:lnTo>
                        <a:pt x="666083" y="768668"/>
                      </a:lnTo>
                      <a:cubicBezTo>
                        <a:pt x="606838" y="841249"/>
                        <a:pt x="519017" y="886016"/>
                        <a:pt x="398907" y="886016"/>
                      </a:cubicBezTo>
                      <a:cubicBezTo>
                        <a:pt x="188309" y="886016"/>
                        <a:pt x="0" y="709803"/>
                        <a:pt x="0" y="443675"/>
                      </a:cubicBezTo>
                      <a:cubicBezTo>
                        <a:pt x="0" y="177546"/>
                        <a:pt x="188309" y="0"/>
                        <a:pt x="400050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Freeform: Shape 53">
                  <a:extLst>
                    <a:ext uri="{FF2B5EF4-FFF2-40B4-BE49-F238E27FC236}">
                      <a16:creationId xmlns:a16="http://schemas.microsoft.com/office/drawing/2014/main" id="{16541A4A-96E9-761C-C020-B3684B3A632C}"/>
                    </a:ext>
                  </a:extLst>
                </p:cNvPr>
                <p:cNvSpPr/>
                <p:nvPr/>
              </p:nvSpPr>
              <p:spPr>
                <a:xfrm>
                  <a:off x="3696232" y="3674169"/>
                  <a:ext cx="662236" cy="666051"/>
                </a:xfrm>
                <a:custGeom>
                  <a:avLst/>
                  <a:gdLst>
                    <a:gd name="connsiteX0" fmla="*/ 463678 w 909162"/>
                    <a:gd name="connsiteY0" fmla="*/ 217646 h 914400"/>
                    <a:gd name="connsiteX1" fmla="*/ 239459 w 909162"/>
                    <a:gd name="connsiteY1" fmla="*/ 457200 h 914400"/>
                    <a:gd name="connsiteX2" fmla="*/ 463678 w 909162"/>
                    <a:gd name="connsiteY2" fmla="*/ 696658 h 914400"/>
                    <a:gd name="connsiteX3" fmla="*/ 687706 w 909162"/>
                    <a:gd name="connsiteY3" fmla="*/ 457200 h 914400"/>
                    <a:gd name="connsiteX4" fmla="*/ 463678 w 909162"/>
                    <a:gd name="connsiteY4" fmla="*/ 217646 h 914400"/>
                    <a:gd name="connsiteX5" fmla="*/ 420148 w 909162"/>
                    <a:gd name="connsiteY5" fmla="*/ 0 h 914400"/>
                    <a:gd name="connsiteX6" fmla="*/ 680181 w 909162"/>
                    <a:gd name="connsiteY6" fmla="*/ 119729 h 914400"/>
                    <a:gd name="connsiteX7" fmla="*/ 680181 w 909162"/>
                    <a:gd name="connsiteY7" fmla="*/ 24479 h 914400"/>
                    <a:gd name="connsiteX8" fmla="*/ 908781 w 909162"/>
                    <a:gd name="connsiteY8" fmla="*/ 24479 h 914400"/>
                    <a:gd name="connsiteX9" fmla="*/ 909162 w 909162"/>
                    <a:gd name="connsiteY9" fmla="*/ 892302 h 914400"/>
                    <a:gd name="connsiteX10" fmla="*/ 680562 w 909162"/>
                    <a:gd name="connsiteY10" fmla="*/ 892302 h 914400"/>
                    <a:gd name="connsiteX11" fmla="*/ 680562 w 909162"/>
                    <a:gd name="connsiteY11" fmla="*/ 796480 h 914400"/>
                    <a:gd name="connsiteX12" fmla="*/ 420529 w 909162"/>
                    <a:gd name="connsiteY12" fmla="*/ 914400 h 914400"/>
                    <a:gd name="connsiteX13" fmla="*/ 0 w 909162"/>
                    <a:gd name="connsiteY13" fmla="*/ 457200 h 914400"/>
                    <a:gd name="connsiteX14" fmla="*/ 420148 w 909162"/>
                    <a:gd name="connsiteY14" fmla="*/ 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09162" h="914400">
                      <a:moveTo>
                        <a:pt x="463678" y="217646"/>
                      </a:moveTo>
                      <a:cubicBezTo>
                        <a:pt x="326327" y="217932"/>
                        <a:pt x="239459" y="324993"/>
                        <a:pt x="239459" y="457200"/>
                      </a:cubicBezTo>
                      <a:cubicBezTo>
                        <a:pt x="239459" y="589692"/>
                        <a:pt x="326327" y="696658"/>
                        <a:pt x="463678" y="696658"/>
                      </a:cubicBezTo>
                      <a:cubicBezTo>
                        <a:pt x="597028" y="696658"/>
                        <a:pt x="687706" y="593978"/>
                        <a:pt x="687706" y="457200"/>
                      </a:cubicBezTo>
                      <a:cubicBezTo>
                        <a:pt x="687706" y="320421"/>
                        <a:pt x="597123" y="217646"/>
                        <a:pt x="463678" y="217646"/>
                      </a:cubicBezTo>
                      <a:close/>
                      <a:moveTo>
                        <a:pt x="420148" y="0"/>
                      </a:moveTo>
                      <a:cubicBezTo>
                        <a:pt x="539972" y="0"/>
                        <a:pt x="622840" y="48387"/>
                        <a:pt x="680181" y="119729"/>
                      </a:cubicBezTo>
                      <a:lnTo>
                        <a:pt x="680181" y="24479"/>
                      </a:lnTo>
                      <a:lnTo>
                        <a:pt x="908781" y="24479"/>
                      </a:lnTo>
                      <a:lnTo>
                        <a:pt x="909162" y="892302"/>
                      </a:lnTo>
                      <a:lnTo>
                        <a:pt x="680562" y="892302"/>
                      </a:lnTo>
                      <a:lnTo>
                        <a:pt x="680562" y="796480"/>
                      </a:lnTo>
                      <a:cubicBezTo>
                        <a:pt x="624078" y="866775"/>
                        <a:pt x="539782" y="914400"/>
                        <a:pt x="420529" y="914400"/>
                      </a:cubicBezTo>
                      <a:cubicBezTo>
                        <a:pt x="180499" y="914400"/>
                        <a:pt x="0" y="718185"/>
                        <a:pt x="0" y="457200"/>
                      </a:cubicBezTo>
                      <a:cubicBezTo>
                        <a:pt x="0" y="196215"/>
                        <a:pt x="180975" y="0"/>
                        <a:pt x="420148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Graphic 87">
                  <a:extLst>
                    <a:ext uri="{FF2B5EF4-FFF2-40B4-BE49-F238E27FC236}">
                      <a16:creationId xmlns:a16="http://schemas.microsoft.com/office/drawing/2014/main" id="{B0E0C777-9CAC-5958-47F7-AB5CD6510E92}"/>
                    </a:ext>
                  </a:extLst>
                </p:cNvPr>
                <p:cNvSpPr/>
                <p:nvPr/>
              </p:nvSpPr>
              <p:spPr>
                <a:xfrm>
                  <a:off x="6918489" y="3691091"/>
                  <a:ext cx="171276" cy="635005"/>
                </a:xfrm>
                <a:custGeom>
                  <a:avLst/>
                  <a:gdLst>
                    <a:gd name="connsiteX0" fmla="*/ 0 w 171276"/>
                    <a:gd name="connsiteY0" fmla="*/ 0 h 635005"/>
                    <a:gd name="connsiteX1" fmla="*/ 171276 w 171276"/>
                    <a:gd name="connsiteY1" fmla="*/ 0 h 635005"/>
                    <a:gd name="connsiteX2" fmla="*/ 171276 w 171276"/>
                    <a:gd name="connsiteY2" fmla="*/ 635006 h 635005"/>
                    <a:gd name="connsiteX3" fmla="*/ 0 w 171276"/>
                    <a:gd name="connsiteY3" fmla="*/ 635006 h 635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1276" h="635005">
                      <a:moveTo>
                        <a:pt x="0" y="0"/>
                      </a:moveTo>
                      <a:lnTo>
                        <a:pt x="171276" y="0"/>
                      </a:lnTo>
                      <a:lnTo>
                        <a:pt x="171276" y="635006"/>
                      </a:lnTo>
                      <a:lnTo>
                        <a:pt x="0" y="635006"/>
                      </a:lnTo>
                      <a:close/>
                    </a:path>
                  </a:pathLst>
                </a:custGeom>
                <a:grpFill/>
                <a:ln w="68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" name="Freeform: Shape 55">
                <a:extLst>
                  <a:ext uri="{FF2B5EF4-FFF2-40B4-BE49-F238E27FC236}">
                    <a16:creationId xmlns:a16="http://schemas.microsoft.com/office/drawing/2014/main" id="{02A4E990-EB71-67A6-7AD2-C49C55AD6E51}"/>
                  </a:ext>
                </a:extLst>
              </p:cNvPr>
              <p:cNvSpPr/>
              <p:nvPr/>
            </p:nvSpPr>
            <p:spPr>
              <a:xfrm>
                <a:off x="3214538" y="1790952"/>
                <a:ext cx="180966" cy="180931"/>
              </a:xfrm>
              <a:custGeom>
                <a:avLst/>
                <a:gdLst>
                  <a:gd name="connsiteX0" fmla="*/ 298889 w 298984"/>
                  <a:gd name="connsiteY0" fmla="*/ 150524 h 298927"/>
                  <a:gd name="connsiteX1" fmla="*/ 148394 w 298984"/>
                  <a:gd name="connsiteY1" fmla="*/ 298923 h 298927"/>
                  <a:gd name="connsiteX2" fmla="*/ 4 w 298984"/>
                  <a:gd name="connsiteY2" fmla="*/ 148428 h 298927"/>
                  <a:gd name="connsiteX3" fmla="*/ 149156 w 298984"/>
                  <a:gd name="connsiteY3" fmla="*/ 29 h 298927"/>
                  <a:gd name="connsiteX4" fmla="*/ 298984 w 298984"/>
                  <a:gd name="connsiteY4" fmla="*/ 143761 h 298927"/>
                  <a:gd name="connsiteX5" fmla="*/ 298984 w 298984"/>
                  <a:gd name="connsiteY5" fmla="*/ 150905 h 298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8984" h="298927">
                    <a:moveTo>
                      <a:pt x="298889" y="150524"/>
                    </a:moveTo>
                    <a:cubicBezTo>
                      <a:pt x="298308" y="233058"/>
                      <a:pt x="230928" y="299495"/>
                      <a:pt x="148394" y="298923"/>
                    </a:cubicBezTo>
                    <a:cubicBezTo>
                      <a:pt x="65860" y="298342"/>
                      <a:pt x="-577" y="230962"/>
                      <a:pt x="4" y="148428"/>
                    </a:cubicBezTo>
                    <a:cubicBezTo>
                      <a:pt x="575" y="66418"/>
                      <a:pt x="67136" y="191"/>
                      <a:pt x="149156" y="29"/>
                    </a:cubicBezTo>
                    <a:cubicBezTo>
                      <a:pt x="230185" y="-1562"/>
                      <a:pt x="297212" y="62732"/>
                      <a:pt x="298984" y="143761"/>
                    </a:cubicBezTo>
                    <a:cubicBezTo>
                      <a:pt x="298984" y="146142"/>
                      <a:pt x="298984" y="148524"/>
                      <a:pt x="298984" y="150905"/>
                    </a:cubicBezTo>
                    <a:close/>
                  </a:path>
                </a:pathLst>
              </a:custGeom>
              <a:solidFill>
                <a:srgbClr val="F1656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LID4096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A6E64F-EF0E-8582-7C46-D5AD6046B97E}"/>
                </a:ext>
              </a:extLst>
            </p:cNvPr>
            <p:cNvGrpSpPr/>
            <p:nvPr userDrawn="1"/>
          </p:nvGrpSpPr>
          <p:grpSpPr>
            <a:xfrm>
              <a:off x="547918" y="525217"/>
              <a:ext cx="2361450" cy="502036"/>
              <a:chOff x="555787" y="2132764"/>
              <a:chExt cx="1990197" cy="423109"/>
            </a:xfrm>
            <a:solidFill>
              <a:schemeClr val="tx1"/>
            </a:solidFill>
          </p:grpSpPr>
          <p:sp>
            <p:nvSpPr>
              <p:cNvPr id="15" name="Freeform: Shape 19">
                <a:extLst>
                  <a:ext uri="{FF2B5EF4-FFF2-40B4-BE49-F238E27FC236}">
                    <a16:creationId xmlns:a16="http://schemas.microsoft.com/office/drawing/2014/main" id="{49273560-CB6E-6A30-6B28-D2FA823C28F4}"/>
                  </a:ext>
                </a:extLst>
              </p:cNvPr>
              <p:cNvSpPr/>
              <p:nvPr/>
            </p:nvSpPr>
            <p:spPr>
              <a:xfrm>
                <a:off x="555787" y="2132764"/>
                <a:ext cx="427987" cy="423109"/>
              </a:xfrm>
              <a:custGeom>
                <a:avLst/>
                <a:gdLst>
                  <a:gd name="connsiteX0" fmla="*/ 1022017 w 1440964"/>
                  <a:gd name="connsiteY0" fmla="*/ 40027 h 1440964"/>
                  <a:gd name="connsiteX1" fmla="*/ 200134 w 1440964"/>
                  <a:gd name="connsiteY1" fmla="*/ 40027 h 1440964"/>
                  <a:gd name="connsiteX2" fmla="*/ 280187 w 1440964"/>
                  <a:gd name="connsiteY2" fmla="*/ 317546 h 1440964"/>
                  <a:gd name="connsiteX3" fmla="*/ 1022017 w 1440964"/>
                  <a:gd name="connsiteY3" fmla="*/ 317546 h 1440964"/>
                  <a:gd name="connsiteX4" fmla="*/ 1160777 w 1440964"/>
                  <a:gd name="connsiteY4" fmla="*/ 456305 h 1440964"/>
                  <a:gd name="connsiteX5" fmla="*/ 1160777 w 1440964"/>
                  <a:gd name="connsiteY5" fmla="*/ 595065 h 1440964"/>
                  <a:gd name="connsiteX6" fmla="*/ 461642 w 1440964"/>
                  <a:gd name="connsiteY6" fmla="*/ 595065 h 1440964"/>
                  <a:gd name="connsiteX7" fmla="*/ 40027 w 1440964"/>
                  <a:gd name="connsiteY7" fmla="*/ 1022017 h 1440964"/>
                  <a:gd name="connsiteX8" fmla="*/ 461642 w 1440964"/>
                  <a:gd name="connsiteY8" fmla="*/ 1443633 h 1440964"/>
                  <a:gd name="connsiteX9" fmla="*/ 1022017 w 1440964"/>
                  <a:gd name="connsiteY9" fmla="*/ 1443633 h 1440964"/>
                  <a:gd name="connsiteX10" fmla="*/ 1443633 w 1440964"/>
                  <a:gd name="connsiteY10" fmla="*/ 1022017 h 1440964"/>
                  <a:gd name="connsiteX11" fmla="*/ 1443633 w 1440964"/>
                  <a:gd name="connsiteY11" fmla="*/ 744498 h 1440964"/>
                  <a:gd name="connsiteX12" fmla="*/ 1443633 w 1440964"/>
                  <a:gd name="connsiteY12" fmla="*/ 605739 h 1440964"/>
                  <a:gd name="connsiteX13" fmla="*/ 1443633 w 1440964"/>
                  <a:gd name="connsiteY13" fmla="*/ 461642 h 1440964"/>
                  <a:gd name="connsiteX14" fmla="*/ 1022017 w 1440964"/>
                  <a:gd name="connsiteY14" fmla="*/ 40027 h 1440964"/>
                  <a:gd name="connsiteX15" fmla="*/ 1160777 w 1440964"/>
                  <a:gd name="connsiteY15" fmla="*/ 1022017 h 1440964"/>
                  <a:gd name="connsiteX16" fmla="*/ 1022017 w 1440964"/>
                  <a:gd name="connsiteY16" fmla="*/ 1160777 h 1440964"/>
                  <a:gd name="connsiteX17" fmla="*/ 461642 w 1440964"/>
                  <a:gd name="connsiteY17" fmla="*/ 1160777 h 1440964"/>
                  <a:gd name="connsiteX18" fmla="*/ 322883 w 1440964"/>
                  <a:gd name="connsiteY18" fmla="*/ 1022017 h 1440964"/>
                  <a:gd name="connsiteX19" fmla="*/ 461642 w 1440964"/>
                  <a:gd name="connsiteY19" fmla="*/ 883258 h 1440964"/>
                  <a:gd name="connsiteX20" fmla="*/ 1160777 w 1440964"/>
                  <a:gd name="connsiteY20" fmla="*/ 883258 h 1440964"/>
                  <a:gd name="connsiteX21" fmla="*/ 1160777 w 1440964"/>
                  <a:gd name="connsiteY21" fmla="*/ 1022017 h 1440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40964" h="1440964">
                    <a:moveTo>
                      <a:pt x="1022017" y="40027"/>
                    </a:moveTo>
                    <a:lnTo>
                      <a:pt x="200134" y="40027"/>
                    </a:lnTo>
                    <a:lnTo>
                      <a:pt x="280187" y="317546"/>
                    </a:lnTo>
                    <a:lnTo>
                      <a:pt x="1022017" y="317546"/>
                    </a:lnTo>
                    <a:cubicBezTo>
                      <a:pt x="1096734" y="317546"/>
                      <a:pt x="1160777" y="381589"/>
                      <a:pt x="1160777" y="456305"/>
                    </a:cubicBezTo>
                    <a:lnTo>
                      <a:pt x="1160777" y="595065"/>
                    </a:lnTo>
                    <a:lnTo>
                      <a:pt x="461642" y="595065"/>
                    </a:lnTo>
                    <a:cubicBezTo>
                      <a:pt x="226818" y="600402"/>
                      <a:pt x="40027" y="787193"/>
                      <a:pt x="40027" y="1022017"/>
                    </a:cubicBezTo>
                    <a:cubicBezTo>
                      <a:pt x="40027" y="1256841"/>
                      <a:pt x="226818" y="1443633"/>
                      <a:pt x="461642" y="1443633"/>
                    </a:cubicBezTo>
                    <a:lnTo>
                      <a:pt x="1022017" y="1443633"/>
                    </a:lnTo>
                    <a:cubicBezTo>
                      <a:pt x="1251504" y="1443633"/>
                      <a:pt x="1443633" y="1256841"/>
                      <a:pt x="1443633" y="1022017"/>
                    </a:cubicBezTo>
                    <a:lnTo>
                      <a:pt x="1443633" y="744498"/>
                    </a:lnTo>
                    <a:lnTo>
                      <a:pt x="1443633" y="605739"/>
                    </a:lnTo>
                    <a:lnTo>
                      <a:pt x="1443633" y="461642"/>
                    </a:lnTo>
                    <a:cubicBezTo>
                      <a:pt x="1438296" y="226818"/>
                      <a:pt x="1251504" y="40027"/>
                      <a:pt x="1022017" y="40027"/>
                    </a:cubicBezTo>
                    <a:close/>
                    <a:moveTo>
                      <a:pt x="1160777" y="1022017"/>
                    </a:moveTo>
                    <a:cubicBezTo>
                      <a:pt x="1160777" y="1096734"/>
                      <a:pt x="1096734" y="1160777"/>
                      <a:pt x="1022017" y="1160777"/>
                    </a:cubicBezTo>
                    <a:lnTo>
                      <a:pt x="461642" y="1160777"/>
                    </a:lnTo>
                    <a:cubicBezTo>
                      <a:pt x="386926" y="1160777"/>
                      <a:pt x="322883" y="1096734"/>
                      <a:pt x="322883" y="1022017"/>
                    </a:cubicBezTo>
                    <a:cubicBezTo>
                      <a:pt x="322883" y="947300"/>
                      <a:pt x="386926" y="883258"/>
                      <a:pt x="461642" y="883258"/>
                    </a:cubicBezTo>
                    <a:lnTo>
                      <a:pt x="1160777" y="883258"/>
                    </a:lnTo>
                    <a:lnTo>
                      <a:pt x="1160777" y="1022017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16" name="Freeform: Shape 21">
                <a:extLst>
                  <a:ext uri="{FF2B5EF4-FFF2-40B4-BE49-F238E27FC236}">
                    <a16:creationId xmlns:a16="http://schemas.microsoft.com/office/drawing/2014/main" id="{F5A09B88-E52E-5E02-1F8E-8CC0A6DC0B2D}"/>
                  </a:ext>
                </a:extLst>
              </p:cNvPr>
              <p:cNvSpPr/>
              <p:nvPr/>
            </p:nvSpPr>
            <p:spPr>
              <a:xfrm>
                <a:off x="1015477" y="2297306"/>
                <a:ext cx="110959" cy="94024"/>
              </a:xfrm>
              <a:custGeom>
                <a:avLst/>
                <a:gdLst>
                  <a:gd name="connsiteX0" fmla="*/ 296198 w 373583"/>
                  <a:gd name="connsiteY0" fmla="*/ 40027 h 320214"/>
                  <a:gd name="connsiteX1" fmla="*/ 40027 w 373583"/>
                  <a:gd name="connsiteY1" fmla="*/ 40027 h 320214"/>
                  <a:gd name="connsiteX2" fmla="*/ 40027 w 373583"/>
                  <a:gd name="connsiteY2" fmla="*/ 317546 h 320214"/>
                  <a:gd name="connsiteX3" fmla="*/ 376252 w 373583"/>
                  <a:gd name="connsiteY3" fmla="*/ 317546 h 320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583" h="320214">
                    <a:moveTo>
                      <a:pt x="296198" y="40027"/>
                    </a:moveTo>
                    <a:lnTo>
                      <a:pt x="40027" y="40027"/>
                    </a:lnTo>
                    <a:lnTo>
                      <a:pt x="40027" y="317546"/>
                    </a:lnTo>
                    <a:lnTo>
                      <a:pt x="376252" y="31754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17" name="Freeform: Shape 22">
                <a:extLst>
                  <a:ext uri="{FF2B5EF4-FFF2-40B4-BE49-F238E27FC236}">
                    <a16:creationId xmlns:a16="http://schemas.microsoft.com/office/drawing/2014/main" id="{DF80F381-ACC8-226C-7AED-33E5DD42544C}"/>
                  </a:ext>
                </a:extLst>
              </p:cNvPr>
              <p:cNvSpPr/>
              <p:nvPr/>
            </p:nvSpPr>
            <p:spPr>
              <a:xfrm>
                <a:off x="1166916" y="2149276"/>
                <a:ext cx="1379068" cy="344755"/>
              </a:xfrm>
              <a:custGeom>
                <a:avLst/>
                <a:gdLst>
                  <a:gd name="connsiteX0" fmla="*/ 805674 w 4643106"/>
                  <a:gd name="connsiteY0" fmla="*/ 965781 h 1174118"/>
                  <a:gd name="connsiteX1" fmla="*/ 682925 w 4643106"/>
                  <a:gd name="connsiteY1" fmla="*/ 965781 h 1174118"/>
                  <a:gd name="connsiteX2" fmla="*/ 682925 w 4643106"/>
                  <a:gd name="connsiteY2" fmla="*/ 896401 h 1174118"/>
                  <a:gd name="connsiteX3" fmla="*/ 506807 w 4643106"/>
                  <a:gd name="connsiteY3" fmla="*/ 976455 h 1174118"/>
                  <a:gd name="connsiteX4" fmla="*/ 223951 w 4643106"/>
                  <a:gd name="connsiteY4" fmla="*/ 682925 h 1174118"/>
                  <a:gd name="connsiteX5" fmla="*/ 506807 w 4643106"/>
                  <a:gd name="connsiteY5" fmla="*/ 389396 h 1174118"/>
                  <a:gd name="connsiteX6" fmla="*/ 682925 w 4643106"/>
                  <a:gd name="connsiteY6" fmla="*/ 469449 h 1174118"/>
                  <a:gd name="connsiteX7" fmla="*/ 682925 w 4643106"/>
                  <a:gd name="connsiteY7" fmla="*/ 405406 h 1174118"/>
                  <a:gd name="connsiteX8" fmla="*/ 805674 w 4643106"/>
                  <a:gd name="connsiteY8" fmla="*/ 405406 h 1174118"/>
                  <a:gd name="connsiteX9" fmla="*/ 805674 w 4643106"/>
                  <a:gd name="connsiteY9" fmla="*/ 965781 h 1174118"/>
                  <a:gd name="connsiteX10" fmla="*/ 352037 w 4643106"/>
                  <a:gd name="connsiteY10" fmla="*/ 688262 h 1174118"/>
                  <a:gd name="connsiteX11" fmla="*/ 522818 w 4643106"/>
                  <a:gd name="connsiteY11" fmla="*/ 869717 h 1174118"/>
                  <a:gd name="connsiteX12" fmla="*/ 693599 w 4643106"/>
                  <a:gd name="connsiteY12" fmla="*/ 688262 h 1174118"/>
                  <a:gd name="connsiteX13" fmla="*/ 522818 w 4643106"/>
                  <a:gd name="connsiteY13" fmla="*/ 506807 h 1174118"/>
                  <a:gd name="connsiteX14" fmla="*/ 352037 w 4643106"/>
                  <a:gd name="connsiteY14" fmla="*/ 688262 h 1174118"/>
                  <a:gd name="connsiteX15" fmla="*/ 1862381 w 4643106"/>
                  <a:gd name="connsiteY15" fmla="*/ 613546 h 1174118"/>
                  <a:gd name="connsiteX16" fmla="*/ 1862381 w 4643106"/>
                  <a:gd name="connsiteY16" fmla="*/ 965781 h 1174118"/>
                  <a:gd name="connsiteX17" fmla="*/ 1739632 w 4643106"/>
                  <a:gd name="connsiteY17" fmla="*/ 965781 h 1174118"/>
                  <a:gd name="connsiteX18" fmla="*/ 1739632 w 4643106"/>
                  <a:gd name="connsiteY18" fmla="*/ 650904 h 1174118"/>
                  <a:gd name="connsiteX19" fmla="*/ 1611547 w 4643106"/>
                  <a:gd name="connsiteY19" fmla="*/ 501470 h 1174118"/>
                  <a:gd name="connsiteX20" fmla="*/ 1467450 w 4643106"/>
                  <a:gd name="connsiteY20" fmla="*/ 650904 h 1174118"/>
                  <a:gd name="connsiteX21" fmla="*/ 1467450 w 4643106"/>
                  <a:gd name="connsiteY21" fmla="*/ 960444 h 1174118"/>
                  <a:gd name="connsiteX22" fmla="*/ 1344701 w 4643106"/>
                  <a:gd name="connsiteY22" fmla="*/ 960444 h 1174118"/>
                  <a:gd name="connsiteX23" fmla="*/ 1344701 w 4643106"/>
                  <a:gd name="connsiteY23" fmla="*/ 645567 h 1174118"/>
                  <a:gd name="connsiteX24" fmla="*/ 1216616 w 4643106"/>
                  <a:gd name="connsiteY24" fmla="*/ 496134 h 1174118"/>
                  <a:gd name="connsiteX25" fmla="*/ 1072519 w 4643106"/>
                  <a:gd name="connsiteY25" fmla="*/ 645567 h 1174118"/>
                  <a:gd name="connsiteX26" fmla="*/ 1072519 w 4643106"/>
                  <a:gd name="connsiteY26" fmla="*/ 955107 h 1174118"/>
                  <a:gd name="connsiteX27" fmla="*/ 949770 w 4643106"/>
                  <a:gd name="connsiteY27" fmla="*/ 955107 h 1174118"/>
                  <a:gd name="connsiteX28" fmla="*/ 949770 w 4643106"/>
                  <a:gd name="connsiteY28" fmla="*/ 405406 h 1174118"/>
                  <a:gd name="connsiteX29" fmla="*/ 1072519 w 4643106"/>
                  <a:gd name="connsiteY29" fmla="*/ 405406 h 1174118"/>
                  <a:gd name="connsiteX30" fmla="*/ 1072519 w 4643106"/>
                  <a:gd name="connsiteY30" fmla="*/ 474786 h 1174118"/>
                  <a:gd name="connsiteX31" fmla="*/ 1243300 w 4643106"/>
                  <a:gd name="connsiteY31" fmla="*/ 389396 h 1174118"/>
                  <a:gd name="connsiteX32" fmla="*/ 1435429 w 4643106"/>
                  <a:gd name="connsiteY32" fmla="*/ 490797 h 1174118"/>
                  <a:gd name="connsiteX33" fmla="*/ 1638231 w 4643106"/>
                  <a:gd name="connsiteY33" fmla="*/ 389396 h 1174118"/>
                  <a:gd name="connsiteX34" fmla="*/ 1862381 w 4643106"/>
                  <a:gd name="connsiteY34" fmla="*/ 613546 h 1174118"/>
                  <a:gd name="connsiteX35" fmla="*/ 3260650 w 4643106"/>
                  <a:gd name="connsiteY35" fmla="*/ 688262 h 1174118"/>
                  <a:gd name="connsiteX36" fmla="*/ 2956446 w 4643106"/>
                  <a:gd name="connsiteY36" fmla="*/ 981792 h 1174118"/>
                  <a:gd name="connsiteX37" fmla="*/ 2652243 w 4643106"/>
                  <a:gd name="connsiteY37" fmla="*/ 688262 h 1174118"/>
                  <a:gd name="connsiteX38" fmla="*/ 2956446 w 4643106"/>
                  <a:gd name="connsiteY38" fmla="*/ 394732 h 1174118"/>
                  <a:gd name="connsiteX39" fmla="*/ 3260650 w 4643106"/>
                  <a:gd name="connsiteY39" fmla="*/ 688262 h 1174118"/>
                  <a:gd name="connsiteX40" fmla="*/ 2780329 w 4643106"/>
                  <a:gd name="connsiteY40" fmla="*/ 688262 h 1174118"/>
                  <a:gd name="connsiteX41" fmla="*/ 2956446 w 4643106"/>
                  <a:gd name="connsiteY41" fmla="*/ 869717 h 1174118"/>
                  <a:gd name="connsiteX42" fmla="*/ 3132564 w 4643106"/>
                  <a:gd name="connsiteY42" fmla="*/ 688262 h 1174118"/>
                  <a:gd name="connsiteX43" fmla="*/ 2956446 w 4643106"/>
                  <a:gd name="connsiteY43" fmla="*/ 506807 h 1174118"/>
                  <a:gd name="connsiteX44" fmla="*/ 2780329 w 4643106"/>
                  <a:gd name="connsiteY44" fmla="*/ 688262 h 1174118"/>
                  <a:gd name="connsiteX45" fmla="*/ 3853046 w 4643106"/>
                  <a:gd name="connsiteY45" fmla="*/ 480123 h 1174118"/>
                  <a:gd name="connsiteX46" fmla="*/ 3772993 w 4643106"/>
                  <a:gd name="connsiteY46" fmla="*/ 565513 h 1174118"/>
                  <a:gd name="connsiteX47" fmla="*/ 3639570 w 4643106"/>
                  <a:gd name="connsiteY47" fmla="*/ 506807 h 1174118"/>
                  <a:gd name="connsiteX48" fmla="*/ 3474126 w 4643106"/>
                  <a:gd name="connsiteY48" fmla="*/ 688262 h 1174118"/>
                  <a:gd name="connsiteX49" fmla="*/ 3639570 w 4643106"/>
                  <a:gd name="connsiteY49" fmla="*/ 869717 h 1174118"/>
                  <a:gd name="connsiteX50" fmla="*/ 3778330 w 4643106"/>
                  <a:gd name="connsiteY50" fmla="*/ 811011 h 1174118"/>
                  <a:gd name="connsiteX51" fmla="*/ 3853046 w 4643106"/>
                  <a:gd name="connsiteY51" fmla="*/ 891064 h 1174118"/>
                  <a:gd name="connsiteX52" fmla="*/ 3644907 w 4643106"/>
                  <a:gd name="connsiteY52" fmla="*/ 981792 h 1174118"/>
                  <a:gd name="connsiteX53" fmla="*/ 3351377 w 4643106"/>
                  <a:gd name="connsiteY53" fmla="*/ 688262 h 1174118"/>
                  <a:gd name="connsiteX54" fmla="*/ 3644907 w 4643106"/>
                  <a:gd name="connsiteY54" fmla="*/ 394732 h 1174118"/>
                  <a:gd name="connsiteX55" fmla="*/ 3853046 w 4643106"/>
                  <a:gd name="connsiteY55" fmla="*/ 480123 h 1174118"/>
                  <a:gd name="connsiteX56" fmla="*/ 4354716 w 4643106"/>
                  <a:gd name="connsiteY56" fmla="*/ 544166 h 1174118"/>
                  <a:gd name="connsiteX57" fmla="*/ 4183934 w 4643106"/>
                  <a:gd name="connsiteY57" fmla="*/ 496134 h 1174118"/>
                  <a:gd name="connsiteX58" fmla="*/ 4077196 w 4643106"/>
                  <a:gd name="connsiteY58" fmla="*/ 565513 h 1174118"/>
                  <a:gd name="connsiteX59" fmla="*/ 4167924 w 4643106"/>
                  <a:gd name="connsiteY59" fmla="*/ 624219 h 1174118"/>
                  <a:gd name="connsiteX60" fmla="*/ 4226630 w 4643106"/>
                  <a:gd name="connsiteY60" fmla="*/ 634893 h 1174118"/>
                  <a:gd name="connsiteX61" fmla="*/ 4424095 w 4643106"/>
                  <a:gd name="connsiteY61" fmla="*/ 800337 h 1174118"/>
                  <a:gd name="connsiteX62" fmla="*/ 4167924 w 4643106"/>
                  <a:gd name="connsiteY62" fmla="*/ 981792 h 1174118"/>
                  <a:gd name="connsiteX63" fmla="*/ 3927763 w 4643106"/>
                  <a:gd name="connsiteY63" fmla="*/ 912412 h 1174118"/>
                  <a:gd name="connsiteX64" fmla="*/ 3986469 w 4643106"/>
                  <a:gd name="connsiteY64" fmla="*/ 821685 h 1174118"/>
                  <a:gd name="connsiteX65" fmla="*/ 4173261 w 4643106"/>
                  <a:gd name="connsiteY65" fmla="*/ 880391 h 1174118"/>
                  <a:gd name="connsiteX66" fmla="*/ 4301347 w 4643106"/>
                  <a:gd name="connsiteY66" fmla="*/ 811011 h 1174118"/>
                  <a:gd name="connsiteX67" fmla="*/ 4205282 w 4643106"/>
                  <a:gd name="connsiteY67" fmla="*/ 746968 h 1174118"/>
                  <a:gd name="connsiteX68" fmla="*/ 4146576 w 4643106"/>
                  <a:gd name="connsiteY68" fmla="*/ 741631 h 1174118"/>
                  <a:gd name="connsiteX69" fmla="*/ 3954448 w 4643106"/>
                  <a:gd name="connsiteY69" fmla="*/ 576187 h 1174118"/>
                  <a:gd name="connsiteX70" fmla="*/ 4183934 w 4643106"/>
                  <a:gd name="connsiteY70" fmla="*/ 394732 h 1174118"/>
                  <a:gd name="connsiteX71" fmla="*/ 4413421 w 4643106"/>
                  <a:gd name="connsiteY71" fmla="*/ 453438 h 1174118"/>
                  <a:gd name="connsiteX72" fmla="*/ 4354716 w 4643106"/>
                  <a:gd name="connsiteY72" fmla="*/ 544166 h 1174118"/>
                  <a:gd name="connsiteX73" fmla="*/ 2422756 w 4643106"/>
                  <a:gd name="connsiteY73" fmla="*/ 474786 h 1174118"/>
                  <a:gd name="connsiteX74" fmla="*/ 2422756 w 4643106"/>
                  <a:gd name="connsiteY74" fmla="*/ 266647 h 1174118"/>
                  <a:gd name="connsiteX75" fmla="*/ 2545505 w 4643106"/>
                  <a:gd name="connsiteY75" fmla="*/ 223951 h 1174118"/>
                  <a:gd name="connsiteX76" fmla="*/ 2545505 w 4643106"/>
                  <a:gd name="connsiteY76" fmla="*/ 965781 h 1174118"/>
                  <a:gd name="connsiteX77" fmla="*/ 2422756 w 4643106"/>
                  <a:gd name="connsiteY77" fmla="*/ 965781 h 1174118"/>
                  <a:gd name="connsiteX78" fmla="*/ 2422756 w 4643106"/>
                  <a:gd name="connsiteY78" fmla="*/ 896401 h 1174118"/>
                  <a:gd name="connsiteX79" fmla="*/ 2246638 w 4643106"/>
                  <a:gd name="connsiteY79" fmla="*/ 976455 h 1174118"/>
                  <a:gd name="connsiteX80" fmla="*/ 1963782 w 4643106"/>
                  <a:gd name="connsiteY80" fmla="*/ 682925 h 1174118"/>
                  <a:gd name="connsiteX81" fmla="*/ 2246638 w 4643106"/>
                  <a:gd name="connsiteY81" fmla="*/ 389396 h 1174118"/>
                  <a:gd name="connsiteX82" fmla="*/ 2422756 w 4643106"/>
                  <a:gd name="connsiteY82" fmla="*/ 474786 h 1174118"/>
                  <a:gd name="connsiteX83" fmla="*/ 2091868 w 4643106"/>
                  <a:gd name="connsiteY83" fmla="*/ 688262 h 1174118"/>
                  <a:gd name="connsiteX84" fmla="*/ 2262649 w 4643106"/>
                  <a:gd name="connsiteY84" fmla="*/ 869717 h 1174118"/>
                  <a:gd name="connsiteX85" fmla="*/ 2433430 w 4643106"/>
                  <a:gd name="connsiteY85" fmla="*/ 688262 h 1174118"/>
                  <a:gd name="connsiteX86" fmla="*/ 2262649 w 4643106"/>
                  <a:gd name="connsiteY86" fmla="*/ 506807 h 1174118"/>
                  <a:gd name="connsiteX87" fmla="*/ 2091868 w 4643106"/>
                  <a:gd name="connsiteY87" fmla="*/ 688262 h 1174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4643106" h="1174118">
                    <a:moveTo>
                      <a:pt x="805674" y="965781"/>
                    </a:moveTo>
                    <a:lnTo>
                      <a:pt x="682925" y="965781"/>
                    </a:lnTo>
                    <a:lnTo>
                      <a:pt x="682925" y="896401"/>
                    </a:lnTo>
                    <a:cubicBezTo>
                      <a:pt x="645567" y="944434"/>
                      <a:pt x="586861" y="976455"/>
                      <a:pt x="506807" y="976455"/>
                    </a:cubicBezTo>
                    <a:cubicBezTo>
                      <a:pt x="352037" y="976455"/>
                      <a:pt x="223951" y="853706"/>
                      <a:pt x="223951" y="682925"/>
                    </a:cubicBezTo>
                    <a:cubicBezTo>
                      <a:pt x="223951" y="512144"/>
                      <a:pt x="346700" y="389396"/>
                      <a:pt x="506807" y="389396"/>
                    </a:cubicBezTo>
                    <a:cubicBezTo>
                      <a:pt x="586861" y="389396"/>
                      <a:pt x="645567" y="421417"/>
                      <a:pt x="682925" y="469449"/>
                    </a:cubicBezTo>
                    <a:lnTo>
                      <a:pt x="682925" y="405406"/>
                    </a:lnTo>
                    <a:lnTo>
                      <a:pt x="805674" y="405406"/>
                    </a:lnTo>
                    <a:lnTo>
                      <a:pt x="805674" y="965781"/>
                    </a:lnTo>
                    <a:close/>
                    <a:moveTo>
                      <a:pt x="352037" y="688262"/>
                    </a:moveTo>
                    <a:cubicBezTo>
                      <a:pt x="352037" y="784326"/>
                      <a:pt x="416080" y="869717"/>
                      <a:pt x="522818" y="869717"/>
                    </a:cubicBezTo>
                    <a:cubicBezTo>
                      <a:pt x="624219" y="869717"/>
                      <a:pt x="693599" y="795000"/>
                      <a:pt x="693599" y="688262"/>
                    </a:cubicBezTo>
                    <a:cubicBezTo>
                      <a:pt x="693599" y="586861"/>
                      <a:pt x="624219" y="506807"/>
                      <a:pt x="522818" y="506807"/>
                    </a:cubicBezTo>
                    <a:cubicBezTo>
                      <a:pt x="416080" y="506807"/>
                      <a:pt x="352037" y="586861"/>
                      <a:pt x="352037" y="688262"/>
                    </a:cubicBezTo>
                    <a:close/>
                    <a:moveTo>
                      <a:pt x="1862381" y="613546"/>
                    </a:moveTo>
                    <a:lnTo>
                      <a:pt x="1862381" y="965781"/>
                    </a:lnTo>
                    <a:lnTo>
                      <a:pt x="1739632" y="965781"/>
                    </a:lnTo>
                    <a:lnTo>
                      <a:pt x="1739632" y="650904"/>
                    </a:lnTo>
                    <a:cubicBezTo>
                      <a:pt x="1739632" y="554840"/>
                      <a:pt x="1691600" y="501470"/>
                      <a:pt x="1611547" y="501470"/>
                    </a:cubicBezTo>
                    <a:cubicBezTo>
                      <a:pt x="1531493" y="501470"/>
                      <a:pt x="1467450" y="554840"/>
                      <a:pt x="1467450" y="650904"/>
                    </a:cubicBezTo>
                    <a:lnTo>
                      <a:pt x="1467450" y="960444"/>
                    </a:lnTo>
                    <a:lnTo>
                      <a:pt x="1344701" y="960444"/>
                    </a:lnTo>
                    <a:lnTo>
                      <a:pt x="1344701" y="645567"/>
                    </a:lnTo>
                    <a:cubicBezTo>
                      <a:pt x="1344701" y="549503"/>
                      <a:pt x="1296669" y="496134"/>
                      <a:pt x="1216616" y="496134"/>
                    </a:cubicBezTo>
                    <a:cubicBezTo>
                      <a:pt x="1136562" y="496134"/>
                      <a:pt x="1072519" y="549503"/>
                      <a:pt x="1072519" y="645567"/>
                    </a:cubicBezTo>
                    <a:lnTo>
                      <a:pt x="1072519" y="955107"/>
                    </a:lnTo>
                    <a:lnTo>
                      <a:pt x="949770" y="955107"/>
                    </a:lnTo>
                    <a:lnTo>
                      <a:pt x="949770" y="405406"/>
                    </a:lnTo>
                    <a:lnTo>
                      <a:pt x="1072519" y="405406"/>
                    </a:lnTo>
                    <a:lnTo>
                      <a:pt x="1072519" y="474786"/>
                    </a:lnTo>
                    <a:cubicBezTo>
                      <a:pt x="1115215" y="410743"/>
                      <a:pt x="1189931" y="389396"/>
                      <a:pt x="1243300" y="389396"/>
                    </a:cubicBezTo>
                    <a:cubicBezTo>
                      <a:pt x="1328691" y="389396"/>
                      <a:pt x="1398070" y="426754"/>
                      <a:pt x="1435429" y="490797"/>
                    </a:cubicBezTo>
                    <a:cubicBezTo>
                      <a:pt x="1483461" y="410743"/>
                      <a:pt x="1568851" y="389396"/>
                      <a:pt x="1638231" y="389396"/>
                    </a:cubicBezTo>
                    <a:cubicBezTo>
                      <a:pt x="1766317" y="389396"/>
                      <a:pt x="1862381" y="480123"/>
                      <a:pt x="1862381" y="613546"/>
                    </a:cubicBezTo>
                    <a:close/>
                    <a:moveTo>
                      <a:pt x="3260650" y="688262"/>
                    </a:moveTo>
                    <a:cubicBezTo>
                      <a:pt x="3260650" y="859043"/>
                      <a:pt x="3132564" y="981792"/>
                      <a:pt x="2956446" y="981792"/>
                    </a:cubicBezTo>
                    <a:cubicBezTo>
                      <a:pt x="2785666" y="981792"/>
                      <a:pt x="2652243" y="853706"/>
                      <a:pt x="2652243" y="688262"/>
                    </a:cubicBezTo>
                    <a:cubicBezTo>
                      <a:pt x="2652243" y="522818"/>
                      <a:pt x="2780329" y="394732"/>
                      <a:pt x="2956446" y="394732"/>
                    </a:cubicBezTo>
                    <a:cubicBezTo>
                      <a:pt x="3132564" y="389396"/>
                      <a:pt x="3260650" y="517481"/>
                      <a:pt x="3260650" y="688262"/>
                    </a:cubicBezTo>
                    <a:close/>
                    <a:moveTo>
                      <a:pt x="2780329" y="688262"/>
                    </a:moveTo>
                    <a:cubicBezTo>
                      <a:pt x="2780329" y="795000"/>
                      <a:pt x="2855046" y="869717"/>
                      <a:pt x="2956446" y="869717"/>
                    </a:cubicBezTo>
                    <a:cubicBezTo>
                      <a:pt x="3057848" y="869717"/>
                      <a:pt x="3132564" y="795000"/>
                      <a:pt x="3132564" y="688262"/>
                    </a:cubicBezTo>
                    <a:cubicBezTo>
                      <a:pt x="3132564" y="581524"/>
                      <a:pt x="3057848" y="506807"/>
                      <a:pt x="2956446" y="506807"/>
                    </a:cubicBezTo>
                    <a:cubicBezTo>
                      <a:pt x="2855046" y="506807"/>
                      <a:pt x="2780329" y="581524"/>
                      <a:pt x="2780329" y="688262"/>
                    </a:cubicBezTo>
                    <a:close/>
                    <a:moveTo>
                      <a:pt x="3853046" y="480123"/>
                    </a:moveTo>
                    <a:lnTo>
                      <a:pt x="3772993" y="565513"/>
                    </a:lnTo>
                    <a:cubicBezTo>
                      <a:pt x="3735635" y="528155"/>
                      <a:pt x="3692939" y="506807"/>
                      <a:pt x="3639570" y="506807"/>
                    </a:cubicBezTo>
                    <a:cubicBezTo>
                      <a:pt x="3543506" y="506807"/>
                      <a:pt x="3474126" y="581524"/>
                      <a:pt x="3474126" y="688262"/>
                    </a:cubicBezTo>
                    <a:cubicBezTo>
                      <a:pt x="3474126" y="795000"/>
                      <a:pt x="3543506" y="869717"/>
                      <a:pt x="3639570" y="869717"/>
                    </a:cubicBezTo>
                    <a:cubicBezTo>
                      <a:pt x="3692939" y="869717"/>
                      <a:pt x="3740972" y="843032"/>
                      <a:pt x="3778330" y="811011"/>
                    </a:cubicBezTo>
                    <a:lnTo>
                      <a:pt x="3853046" y="891064"/>
                    </a:lnTo>
                    <a:cubicBezTo>
                      <a:pt x="3799677" y="949770"/>
                      <a:pt x="3724961" y="981792"/>
                      <a:pt x="3644907" y="981792"/>
                    </a:cubicBezTo>
                    <a:cubicBezTo>
                      <a:pt x="3468789" y="981792"/>
                      <a:pt x="3351377" y="853706"/>
                      <a:pt x="3351377" y="688262"/>
                    </a:cubicBezTo>
                    <a:cubicBezTo>
                      <a:pt x="3351377" y="522818"/>
                      <a:pt x="3468789" y="394732"/>
                      <a:pt x="3644907" y="394732"/>
                    </a:cubicBezTo>
                    <a:cubicBezTo>
                      <a:pt x="3724961" y="389396"/>
                      <a:pt x="3799677" y="421417"/>
                      <a:pt x="3853046" y="480123"/>
                    </a:cubicBezTo>
                    <a:close/>
                    <a:moveTo>
                      <a:pt x="4354716" y="544166"/>
                    </a:moveTo>
                    <a:cubicBezTo>
                      <a:pt x="4322694" y="522818"/>
                      <a:pt x="4253314" y="496134"/>
                      <a:pt x="4183934" y="496134"/>
                    </a:cubicBezTo>
                    <a:cubicBezTo>
                      <a:pt x="4114555" y="496134"/>
                      <a:pt x="4077196" y="522818"/>
                      <a:pt x="4077196" y="565513"/>
                    </a:cubicBezTo>
                    <a:cubicBezTo>
                      <a:pt x="4077196" y="602872"/>
                      <a:pt x="4119892" y="613546"/>
                      <a:pt x="4167924" y="624219"/>
                    </a:cubicBezTo>
                    <a:lnTo>
                      <a:pt x="4226630" y="634893"/>
                    </a:lnTo>
                    <a:cubicBezTo>
                      <a:pt x="4349379" y="650904"/>
                      <a:pt x="4424095" y="704273"/>
                      <a:pt x="4424095" y="800337"/>
                    </a:cubicBezTo>
                    <a:cubicBezTo>
                      <a:pt x="4424095" y="907075"/>
                      <a:pt x="4328031" y="981792"/>
                      <a:pt x="4167924" y="981792"/>
                    </a:cubicBezTo>
                    <a:cubicBezTo>
                      <a:pt x="4109218" y="981792"/>
                      <a:pt x="4007817" y="971118"/>
                      <a:pt x="3927763" y="912412"/>
                    </a:cubicBezTo>
                    <a:lnTo>
                      <a:pt x="3986469" y="821685"/>
                    </a:lnTo>
                    <a:cubicBezTo>
                      <a:pt x="4029164" y="853706"/>
                      <a:pt x="4082533" y="880391"/>
                      <a:pt x="4173261" y="880391"/>
                    </a:cubicBezTo>
                    <a:cubicBezTo>
                      <a:pt x="4258651" y="880391"/>
                      <a:pt x="4301347" y="853706"/>
                      <a:pt x="4301347" y="811011"/>
                    </a:cubicBezTo>
                    <a:cubicBezTo>
                      <a:pt x="4301347" y="778989"/>
                      <a:pt x="4269325" y="757642"/>
                      <a:pt x="4205282" y="746968"/>
                    </a:cubicBezTo>
                    <a:lnTo>
                      <a:pt x="4146576" y="741631"/>
                    </a:lnTo>
                    <a:cubicBezTo>
                      <a:pt x="4023827" y="725620"/>
                      <a:pt x="3954448" y="666915"/>
                      <a:pt x="3954448" y="576187"/>
                    </a:cubicBezTo>
                    <a:cubicBezTo>
                      <a:pt x="3954448" y="464112"/>
                      <a:pt x="4045175" y="394732"/>
                      <a:pt x="4183934" y="394732"/>
                    </a:cubicBezTo>
                    <a:cubicBezTo>
                      <a:pt x="4269325" y="394732"/>
                      <a:pt x="4354716" y="416080"/>
                      <a:pt x="4413421" y="453438"/>
                    </a:cubicBezTo>
                    <a:lnTo>
                      <a:pt x="4354716" y="544166"/>
                    </a:lnTo>
                    <a:close/>
                    <a:moveTo>
                      <a:pt x="2422756" y="474786"/>
                    </a:moveTo>
                    <a:lnTo>
                      <a:pt x="2422756" y="266647"/>
                    </a:lnTo>
                    <a:lnTo>
                      <a:pt x="2545505" y="223951"/>
                    </a:lnTo>
                    <a:lnTo>
                      <a:pt x="2545505" y="965781"/>
                    </a:lnTo>
                    <a:lnTo>
                      <a:pt x="2422756" y="965781"/>
                    </a:lnTo>
                    <a:lnTo>
                      <a:pt x="2422756" y="896401"/>
                    </a:lnTo>
                    <a:cubicBezTo>
                      <a:pt x="2385398" y="944434"/>
                      <a:pt x="2326692" y="976455"/>
                      <a:pt x="2246638" y="976455"/>
                    </a:cubicBezTo>
                    <a:cubicBezTo>
                      <a:pt x="2091868" y="976455"/>
                      <a:pt x="1963782" y="853706"/>
                      <a:pt x="1963782" y="682925"/>
                    </a:cubicBezTo>
                    <a:cubicBezTo>
                      <a:pt x="1963782" y="512144"/>
                      <a:pt x="2086531" y="389396"/>
                      <a:pt x="2246638" y="389396"/>
                    </a:cubicBezTo>
                    <a:cubicBezTo>
                      <a:pt x="2326692" y="389396"/>
                      <a:pt x="2385398" y="421417"/>
                      <a:pt x="2422756" y="474786"/>
                    </a:cubicBezTo>
                    <a:close/>
                    <a:moveTo>
                      <a:pt x="2091868" y="688262"/>
                    </a:moveTo>
                    <a:cubicBezTo>
                      <a:pt x="2091868" y="784326"/>
                      <a:pt x="2155911" y="869717"/>
                      <a:pt x="2262649" y="869717"/>
                    </a:cubicBezTo>
                    <a:cubicBezTo>
                      <a:pt x="2364050" y="869717"/>
                      <a:pt x="2433430" y="795000"/>
                      <a:pt x="2433430" y="688262"/>
                    </a:cubicBezTo>
                    <a:cubicBezTo>
                      <a:pt x="2433430" y="586861"/>
                      <a:pt x="2364050" y="506807"/>
                      <a:pt x="2262649" y="506807"/>
                    </a:cubicBezTo>
                    <a:cubicBezTo>
                      <a:pt x="2155911" y="506807"/>
                      <a:pt x="2091868" y="586861"/>
                      <a:pt x="2091868" y="6882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532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3" name="Title 4">
            <a:extLst>
              <a:ext uri="{FF2B5EF4-FFF2-40B4-BE49-F238E27FC236}">
                <a16:creationId xmlns:a16="http://schemas.microsoft.com/office/drawing/2014/main" id="{420EB833-3369-914B-D684-797792CD959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39" y="2497788"/>
            <a:ext cx="5633085" cy="1231106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Century Gothic Bold Size 40pt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658C529B-8A57-CBA0-E042-98225EB63C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8640" y="4666531"/>
            <a:ext cx="5633084" cy="5254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Sub header Century Gothic size 20pt</a:t>
            </a:r>
          </a:p>
        </p:txBody>
      </p:sp>
      <p:sp>
        <p:nvSpPr>
          <p:cNvPr id="35" name="Subtitle 5">
            <a:extLst>
              <a:ext uri="{FF2B5EF4-FFF2-40B4-BE49-F238E27FC236}">
                <a16:creationId xmlns:a16="http://schemas.microsoft.com/office/drawing/2014/main" id="{B03ECA57-486E-666F-E38A-E377ECF7DA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" y="5332842"/>
            <a:ext cx="4663440" cy="748923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Name Century Gothic Size 14pt </a:t>
            </a:r>
          </a:p>
          <a:p>
            <a:r>
              <a:rPr lang="en-US" dirty="0"/>
              <a:t>Speaker Title</a:t>
            </a:r>
          </a:p>
          <a:p>
            <a:r>
              <a:rPr lang="en-US" dirty="0"/>
              <a:t>00/00/0000</a:t>
            </a:r>
          </a:p>
        </p:txBody>
      </p:sp>
    </p:spTree>
    <p:extLst>
      <p:ext uri="{BB962C8B-B14F-4D97-AF65-F5344CB8AC3E}">
        <p14:creationId xmlns:p14="http://schemas.microsoft.com/office/powerpoint/2010/main" val="824143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walking on a street with colorful lights&#10;&#10;Description automatically generated">
            <a:extLst>
              <a:ext uri="{FF2B5EF4-FFF2-40B4-BE49-F238E27FC236}">
                <a16:creationId xmlns:a16="http://schemas.microsoft.com/office/drawing/2014/main" id="{0905AA79-AC3B-C5F5-B29F-0F6E26A954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05430" y="0"/>
            <a:ext cx="10786570" cy="6858000"/>
          </a:xfrm>
          <a:prstGeom prst="rect">
            <a:avLst/>
          </a:prstGeom>
        </p:spPr>
      </p:pic>
      <p:sp>
        <p:nvSpPr>
          <p:cNvPr id="4" name="Rectangle 12_B">
            <a:extLst>
              <a:ext uri="{FF2B5EF4-FFF2-40B4-BE49-F238E27FC236}">
                <a16:creationId xmlns:a16="http://schemas.microsoft.com/office/drawing/2014/main" id="{63BC049D-7330-0302-C06E-E0CD781F4249}"/>
              </a:ext>
            </a:extLst>
          </p:cNvPr>
          <p:cNvSpPr/>
          <p:nvPr userDrawn="1"/>
        </p:nvSpPr>
        <p:spPr>
          <a:xfrm>
            <a:off x="1405429" y="0"/>
            <a:ext cx="6954799" cy="6845439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92D18B9-F67E-A539-647A-BBBFC70D9516}"/>
              </a:ext>
            </a:extLst>
          </p:cNvPr>
          <p:cNvGrpSpPr/>
          <p:nvPr userDrawn="1"/>
        </p:nvGrpSpPr>
        <p:grpSpPr>
          <a:xfrm>
            <a:off x="546522" y="525217"/>
            <a:ext cx="2252662" cy="1271341"/>
            <a:chOff x="546521" y="525217"/>
            <a:chExt cx="3998677" cy="225674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244C595-C3AB-0C17-8DCE-A5ACE552B58E}"/>
                </a:ext>
              </a:extLst>
            </p:cNvPr>
            <p:cNvGrpSpPr/>
            <p:nvPr userDrawn="1"/>
          </p:nvGrpSpPr>
          <p:grpSpPr>
            <a:xfrm>
              <a:off x="546521" y="1024642"/>
              <a:ext cx="3998677" cy="1757319"/>
              <a:chOff x="546521" y="1038089"/>
              <a:chExt cx="3998677" cy="1757319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0F12FC21-5F06-0EA5-4EEA-71E11341F049}"/>
                  </a:ext>
                </a:extLst>
              </p:cNvPr>
              <p:cNvGrpSpPr/>
              <p:nvPr/>
            </p:nvGrpSpPr>
            <p:grpSpPr>
              <a:xfrm>
                <a:off x="546521" y="1038089"/>
                <a:ext cx="3587200" cy="795251"/>
                <a:chOff x="3696232" y="2492065"/>
                <a:chExt cx="4305648" cy="954524"/>
              </a:xfrm>
              <a:gradFill>
                <a:gsLst>
                  <a:gs pos="0">
                    <a:srgbClr val="FAB302"/>
                  </a:gs>
                  <a:gs pos="100000">
                    <a:srgbClr val="E9196C"/>
                  </a:gs>
                </a:gsLst>
                <a:lin ang="0" scaled="0"/>
              </a:gradFill>
            </p:grpSpPr>
            <p:sp>
              <p:nvSpPr>
                <p:cNvPr id="28" name="Freeform: Shape 42">
                  <a:extLst>
                    <a:ext uri="{FF2B5EF4-FFF2-40B4-BE49-F238E27FC236}">
                      <a16:creationId xmlns:a16="http://schemas.microsoft.com/office/drawing/2014/main" id="{0DD1B783-5E47-7873-99CA-8836095CAE96}"/>
                    </a:ext>
                  </a:extLst>
                </p:cNvPr>
                <p:cNvSpPr/>
                <p:nvPr/>
              </p:nvSpPr>
              <p:spPr>
                <a:xfrm>
                  <a:off x="3696232" y="2492065"/>
                  <a:ext cx="3057186" cy="954523"/>
                </a:xfrm>
                <a:custGeom>
                  <a:avLst/>
                  <a:gdLst>
                    <a:gd name="connsiteX0" fmla="*/ 1408081 w 4208144"/>
                    <a:gd name="connsiteY0" fmla="*/ 737711 h 1313878"/>
                    <a:gd name="connsiteX1" fmla="*/ 1408081 w 4208144"/>
                    <a:gd name="connsiteY1" fmla="*/ 1290161 h 1313878"/>
                    <a:gd name="connsiteX2" fmla="*/ 1175004 w 4208144"/>
                    <a:gd name="connsiteY2" fmla="*/ 1290161 h 1313878"/>
                    <a:gd name="connsiteX3" fmla="*/ 1175004 w 4208144"/>
                    <a:gd name="connsiteY3" fmla="*/ 812959 h 1313878"/>
                    <a:gd name="connsiteX4" fmla="*/ 1005554 w 4208144"/>
                    <a:gd name="connsiteY4" fmla="*/ 618458 h 1313878"/>
                    <a:gd name="connsiteX5" fmla="*/ 821722 w 4208144"/>
                    <a:gd name="connsiteY5" fmla="*/ 814673 h 1313878"/>
                    <a:gd name="connsiteX6" fmla="*/ 821722 w 4208144"/>
                    <a:gd name="connsiteY6" fmla="*/ 1290923 h 1313878"/>
                    <a:gd name="connsiteX7" fmla="*/ 587502 w 4208144"/>
                    <a:gd name="connsiteY7" fmla="*/ 1290923 h 1313878"/>
                    <a:gd name="connsiteX8" fmla="*/ 587502 w 4208144"/>
                    <a:gd name="connsiteY8" fmla="*/ 812959 h 1313878"/>
                    <a:gd name="connsiteX9" fmla="*/ 418052 w 4208144"/>
                    <a:gd name="connsiteY9" fmla="*/ 618458 h 1313878"/>
                    <a:gd name="connsiteX10" fmla="*/ 234220 w 4208144"/>
                    <a:gd name="connsiteY10" fmla="*/ 814673 h 1313878"/>
                    <a:gd name="connsiteX11" fmla="*/ 234220 w 4208144"/>
                    <a:gd name="connsiteY11" fmla="*/ 1290923 h 1313878"/>
                    <a:gd name="connsiteX12" fmla="*/ 0 w 4208144"/>
                    <a:gd name="connsiteY12" fmla="*/ 1290923 h 1313878"/>
                    <a:gd name="connsiteX13" fmla="*/ 0 w 4208144"/>
                    <a:gd name="connsiteY13" fmla="*/ 422243 h 1313878"/>
                    <a:gd name="connsiteX14" fmla="*/ 227648 w 4208144"/>
                    <a:gd name="connsiteY14" fmla="*/ 422243 h 1313878"/>
                    <a:gd name="connsiteX15" fmla="*/ 227648 w 4208144"/>
                    <a:gd name="connsiteY15" fmla="*/ 524828 h 1313878"/>
                    <a:gd name="connsiteX16" fmla="*/ 483203 w 4208144"/>
                    <a:gd name="connsiteY16" fmla="*/ 398240 h 1313878"/>
                    <a:gd name="connsiteX17" fmla="*/ 770287 w 4208144"/>
                    <a:gd name="connsiteY17" fmla="*/ 546926 h 1313878"/>
                    <a:gd name="connsiteX18" fmla="*/ 1065562 w 4208144"/>
                    <a:gd name="connsiteY18" fmla="*/ 398240 h 1313878"/>
                    <a:gd name="connsiteX19" fmla="*/ 1408081 w 4208144"/>
                    <a:gd name="connsiteY19" fmla="*/ 737711 h 1313878"/>
                    <a:gd name="connsiteX20" fmla="*/ 2412397 w 4208144"/>
                    <a:gd name="connsiteY20" fmla="*/ 1290161 h 1313878"/>
                    <a:gd name="connsiteX21" fmla="*/ 2183797 w 4208144"/>
                    <a:gd name="connsiteY21" fmla="*/ 1290161 h 1313878"/>
                    <a:gd name="connsiteX22" fmla="*/ 2183797 w 4208144"/>
                    <a:gd name="connsiteY22" fmla="*/ 1194626 h 1313878"/>
                    <a:gd name="connsiteX23" fmla="*/ 1923764 w 4208144"/>
                    <a:gd name="connsiteY23" fmla="*/ 1313021 h 1313878"/>
                    <a:gd name="connsiteX24" fmla="*/ 1503236 w 4208144"/>
                    <a:gd name="connsiteY24" fmla="*/ 855821 h 1313878"/>
                    <a:gd name="connsiteX25" fmla="*/ 1923764 w 4208144"/>
                    <a:gd name="connsiteY25" fmla="*/ 398621 h 1313878"/>
                    <a:gd name="connsiteX26" fmla="*/ 2183797 w 4208144"/>
                    <a:gd name="connsiteY26" fmla="*/ 518350 h 1313878"/>
                    <a:gd name="connsiteX27" fmla="*/ 2183797 w 4208144"/>
                    <a:gd name="connsiteY27" fmla="*/ 422243 h 1313878"/>
                    <a:gd name="connsiteX28" fmla="*/ 2412397 w 4208144"/>
                    <a:gd name="connsiteY28" fmla="*/ 422243 h 1313878"/>
                    <a:gd name="connsiteX29" fmla="*/ 1743075 w 4208144"/>
                    <a:gd name="connsiteY29" fmla="*/ 855917 h 1313878"/>
                    <a:gd name="connsiteX30" fmla="*/ 1967103 w 4208144"/>
                    <a:gd name="connsiteY30" fmla="*/ 1095375 h 1313878"/>
                    <a:gd name="connsiteX31" fmla="*/ 2191322 w 4208144"/>
                    <a:gd name="connsiteY31" fmla="*/ 855917 h 1313878"/>
                    <a:gd name="connsiteX32" fmla="*/ 1967103 w 4208144"/>
                    <a:gd name="connsiteY32" fmla="*/ 616363 h 1313878"/>
                    <a:gd name="connsiteX33" fmla="*/ 1743075 w 4208144"/>
                    <a:gd name="connsiteY33" fmla="*/ 855917 h 1313878"/>
                    <a:gd name="connsiteX34" fmla="*/ 2768060 w 4208144"/>
                    <a:gd name="connsiteY34" fmla="*/ 731330 h 1313878"/>
                    <a:gd name="connsiteX35" fmla="*/ 2850547 w 4208144"/>
                    <a:gd name="connsiteY35" fmla="*/ 731330 h 1313878"/>
                    <a:gd name="connsiteX36" fmla="*/ 3095625 w 4208144"/>
                    <a:gd name="connsiteY36" fmla="*/ 422243 h 1313878"/>
                    <a:gd name="connsiteX37" fmla="*/ 3382328 w 4208144"/>
                    <a:gd name="connsiteY37" fmla="*/ 422243 h 1313878"/>
                    <a:gd name="connsiteX38" fmla="*/ 3039999 w 4208144"/>
                    <a:gd name="connsiteY38" fmla="*/ 830771 h 1313878"/>
                    <a:gd name="connsiteX39" fmla="*/ 3385280 w 4208144"/>
                    <a:gd name="connsiteY39" fmla="*/ 1290542 h 1313878"/>
                    <a:gd name="connsiteX40" fmla="*/ 3097245 w 4208144"/>
                    <a:gd name="connsiteY40" fmla="*/ 1290542 h 1313878"/>
                    <a:gd name="connsiteX41" fmla="*/ 2846928 w 4208144"/>
                    <a:gd name="connsiteY41" fmla="*/ 939165 h 1313878"/>
                    <a:gd name="connsiteX42" fmla="*/ 2768060 w 4208144"/>
                    <a:gd name="connsiteY42" fmla="*/ 939165 h 1313878"/>
                    <a:gd name="connsiteX43" fmla="*/ 2768060 w 4208144"/>
                    <a:gd name="connsiteY43" fmla="*/ 1290542 h 1313878"/>
                    <a:gd name="connsiteX44" fmla="*/ 2533650 w 4208144"/>
                    <a:gd name="connsiteY44" fmla="*/ 1290542 h 1313878"/>
                    <a:gd name="connsiteX45" fmla="*/ 2533650 w 4208144"/>
                    <a:gd name="connsiteY45" fmla="*/ 0 h 1313878"/>
                    <a:gd name="connsiteX46" fmla="*/ 2767679 w 4208144"/>
                    <a:gd name="connsiteY46" fmla="*/ 0 h 1313878"/>
                    <a:gd name="connsiteX47" fmla="*/ 4208050 w 4208144"/>
                    <a:gd name="connsiteY47" fmla="*/ 855155 h 1313878"/>
                    <a:gd name="connsiteX48" fmla="*/ 4203668 w 4208144"/>
                    <a:gd name="connsiteY48" fmla="*/ 934022 h 1313878"/>
                    <a:gd name="connsiteX49" fmla="*/ 3587401 w 4208144"/>
                    <a:gd name="connsiteY49" fmla="*/ 934022 h 1313878"/>
                    <a:gd name="connsiteX50" fmla="*/ 3810000 w 4208144"/>
                    <a:gd name="connsiteY50" fmla="*/ 1114425 h 1313878"/>
                    <a:gd name="connsiteX51" fmla="*/ 4030695 w 4208144"/>
                    <a:gd name="connsiteY51" fmla="*/ 1031653 h 1313878"/>
                    <a:gd name="connsiteX52" fmla="*/ 4167664 w 4208144"/>
                    <a:gd name="connsiteY52" fmla="*/ 1182148 h 1313878"/>
                    <a:gd name="connsiteX53" fmla="*/ 3797237 w 4208144"/>
                    <a:gd name="connsiteY53" fmla="*/ 1313879 h 1313878"/>
                    <a:gd name="connsiteX54" fmla="*/ 3346133 w 4208144"/>
                    <a:gd name="connsiteY54" fmla="*/ 859536 h 1313878"/>
                    <a:gd name="connsiteX55" fmla="*/ 3785902 w 4208144"/>
                    <a:gd name="connsiteY55" fmla="*/ 398621 h 1313878"/>
                    <a:gd name="connsiteX56" fmla="*/ 4208145 w 4208144"/>
                    <a:gd name="connsiteY56" fmla="*/ 855821 h 1313878"/>
                    <a:gd name="connsiteX57" fmla="*/ 3588925 w 4208144"/>
                    <a:gd name="connsiteY57" fmla="*/ 774668 h 1313878"/>
                    <a:gd name="connsiteX58" fmla="*/ 3973545 w 4208144"/>
                    <a:gd name="connsiteY58" fmla="*/ 774668 h 1313878"/>
                    <a:gd name="connsiteX59" fmla="*/ 3784378 w 4208144"/>
                    <a:gd name="connsiteY59" fmla="*/ 600932 h 1313878"/>
                    <a:gd name="connsiteX60" fmla="*/ 3588639 w 4208144"/>
                    <a:gd name="connsiteY60" fmla="*/ 774573 h 1313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</a:cxnLst>
                  <a:rect l="l" t="t" r="r" b="b"/>
                  <a:pathLst>
                    <a:path w="4208144" h="1313878">
                      <a:moveTo>
                        <a:pt x="1408081" y="737711"/>
                      </a:moveTo>
                      <a:lnTo>
                        <a:pt x="1408081" y="1290161"/>
                      </a:lnTo>
                      <a:lnTo>
                        <a:pt x="1175004" y="1290161"/>
                      </a:lnTo>
                      <a:lnTo>
                        <a:pt x="1175004" y="812959"/>
                      </a:lnTo>
                      <a:cubicBezTo>
                        <a:pt x="1175004" y="687324"/>
                        <a:pt x="1111282" y="618458"/>
                        <a:pt x="1005554" y="618458"/>
                      </a:cubicBezTo>
                      <a:cubicBezTo>
                        <a:pt x="905065" y="618458"/>
                        <a:pt x="821722" y="683800"/>
                        <a:pt x="821722" y="814673"/>
                      </a:cubicBezTo>
                      <a:lnTo>
                        <a:pt x="821722" y="1290923"/>
                      </a:lnTo>
                      <a:lnTo>
                        <a:pt x="587502" y="1290923"/>
                      </a:lnTo>
                      <a:lnTo>
                        <a:pt x="587502" y="812959"/>
                      </a:lnTo>
                      <a:cubicBezTo>
                        <a:pt x="587502" y="687324"/>
                        <a:pt x="524732" y="618458"/>
                        <a:pt x="418052" y="618458"/>
                      </a:cubicBezTo>
                      <a:cubicBezTo>
                        <a:pt x="317564" y="618458"/>
                        <a:pt x="234220" y="683800"/>
                        <a:pt x="234220" y="814673"/>
                      </a:cubicBezTo>
                      <a:lnTo>
                        <a:pt x="234220" y="1290923"/>
                      </a:lnTo>
                      <a:lnTo>
                        <a:pt x="0" y="1290923"/>
                      </a:lnTo>
                      <a:lnTo>
                        <a:pt x="0" y="422243"/>
                      </a:lnTo>
                      <a:lnTo>
                        <a:pt x="227648" y="422243"/>
                      </a:lnTo>
                      <a:lnTo>
                        <a:pt x="227648" y="524828"/>
                      </a:lnTo>
                      <a:cubicBezTo>
                        <a:pt x="289655" y="432435"/>
                        <a:pt x="384620" y="398240"/>
                        <a:pt x="483203" y="398240"/>
                      </a:cubicBezTo>
                      <a:cubicBezTo>
                        <a:pt x="608838" y="398240"/>
                        <a:pt x="711803" y="454724"/>
                        <a:pt x="770287" y="546926"/>
                      </a:cubicBezTo>
                      <a:cubicBezTo>
                        <a:pt x="836962" y="437388"/>
                        <a:pt x="951262" y="398240"/>
                        <a:pt x="1065562" y="398240"/>
                      </a:cubicBezTo>
                      <a:cubicBezTo>
                        <a:pt x="1269968" y="398240"/>
                        <a:pt x="1408081" y="535972"/>
                        <a:pt x="1408081" y="737711"/>
                      </a:cubicBezTo>
                      <a:close/>
                      <a:moveTo>
                        <a:pt x="2412397" y="1290161"/>
                      </a:moveTo>
                      <a:lnTo>
                        <a:pt x="2183797" y="1290161"/>
                      </a:lnTo>
                      <a:lnTo>
                        <a:pt x="2183797" y="1194626"/>
                      </a:lnTo>
                      <a:cubicBezTo>
                        <a:pt x="2127314" y="1264539"/>
                        <a:pt x="2043113" y="1313021"/>
                        <a:pt x="1923764" y="1313021"/>
                      </a:cubicBezTo>
                      <a:cubicBezTo>
                        <a:pt x="1684115" y="1313021"/>
                        <a:pt x="1503236" y="1116616"/>
                        <a:pt x="1503236" y="855821"/>
                      </a:cubicBezTo>
                      <a:cubicBezTo>
                        <a:pt x="1503236" y="595027"/>
                        <a:pt x="1684211" y="398621"/>
                        <a:pt x="1923764" y="398621"/>
                      </a:cubicBezTo>
                      <a:cubicBezTo>
                        <a:pt x="2043589" y="398621"/>
                        <a:pt x="2126456" y="446913"/>
                        <a:pt x="2183797" y="518350"/>
                      </a:cubicBezTo>
                      <a:lnTo>
                        <a:pt x="2183797" y="422243"/>
                      </a:lnTo>
                      <a:lnTo>
                        <a:pt x="2412397" y="422243"/>
                      </a:lnTo>
                      <a:close/>
                      <a:moveTo>
                        <a:pt x="1743075" y="855917"/>
                      </a:moveTo>
                      <a:cubicBezTo>
                        <a:pt x="1743075" y="988505"/>
                        <a:pt x="1830038" y="1095375"/>
                        <a:pt x="1967103" y="1095375"/>
                      </a:cubicBezTo>
                      <a:cubicBezTo>
                        <a:pt x="2100453" y="1095375"/>
                        <a:pt x="2191322" y="992696"/>
                        <a:pt x="2191322" y="855917"/>
                      </a:cubicBezTo>
                      <a:cubicBezTo>
                        <a:pt x="2191322" y="719138"/>
                        <a:pt x="2100834" y="616363"/>
                        <a:pt x="1967103" y="616363"/>
                      </a:cubicBezTo>
                      <a:cubicBezTo>
                        <a:pt x="1829562" y="616553"/>
                        <a:pt x="1743075" y="723329"/>
                        <a:pt x="1743075" y="855917"/>
                      </a:cubicBezTo>
                      <a:close/>
                      <a:moveTo>
                        <a:pt x="2768060" y="731330"/>
                      </a:moveTo>
                      <a:lnTo>
                        <a:pt x="2850547" y="731330"/>
                      </a:lnTo>
                      <a:lnTo>
                        <a:pt x="3095625" y="422243"/>
                      </a:lnTo>
                      <a:lnTo>
                        <a:pt x="3382328" y="422243"/>
                      </a:lnTo>
                      <a:lnTo>
                        <a:pt x="3039999" y="830771"/>
                      </a:lnTo>
                      <a:lnTo>
                        <a:pt x="3385280" y="1290542"/>
                      </a:lnTo>
                      <a:lnTo>
                        <a:pt x="3097245" y="1290542"/>
                      </a:lnTo>
                      <a:lnTo>
                        <a:pt x="2846928" y="939165"/>
                      </a:lnTo>
                      <a:lnTo>
                        <a:pt x="2768060" y="939165"/>
                      </a:lnTo>
                      <a:lnTo>
                        <a:pt x="2768060" y="1290542"/>
                      </a:lnTo>
                      <a:lnTo>
                        <a:pt x="2533650" y="1290542"/>
                      </a:lnTo>
                      <a:lnTo>
                        <a:pt x="2533650" y="0"/>
                      </a:lnTo>
                      <a:lnTo>
                        <a:pt x="2767679" y="0"/>
                      </a:lnTo>
                      <a:close/>
                      <a:moveTo>
                        <a:pt x="4208050" y="855155"/>
                      </a:moveTo>
                      <a:cubicBezTo>
                        <a:pt x="4208164" y="881507"/>
                        <a:pt x="4206698" y="907843"/>
                        <a:pt x="4203668" y="934022"/>
                      </a:cubicBezTo>
                      <a:lnTo>
                        <a:pt x="3587401" y="934022"/>
                      </a:lnTo>
                      <a:cubicBezTo>
                        <a:pt x="3612547" y="1059275"/>
                        <a:pt x="3700367" y="1114425"/>
                        <a:pt x="3810000" y="1114425"/>
                      </a:cubicBezTo>
                      <a:cubicBezTo>
                        <a:pt x="3890886" y="1112977"/>
                        <a:pt x="3968810" y="1083755"/>
                        <a:pt x="4030695" y="1031653"/>
                      </a:cubicBezTo>
                      <a:lnTo>
                        <a:pt x="4167664" y="1182148"/>
                      </a:lnTo>
                      <a:cubicBezTo>
                        <a:pt x="4068890" y="1272635"/>
                        <a:pt x="3943350" y="1313879"/>
                        <a:pt x="3797237" y="1313879"/>
                      </a:cubicBezTo>
                      <a:cubicBezTo>
                        <a:pt x="3530537" y="1313879"/>
                        <a:pt x="3346133" y="1132904"/>
                        <a:pt x="3346133" y="859536"/>
                      </a:cubicBezTo>
                      <a:cubicBezTo>
                        <a:pt x="3346133" y="586169"/>
                        <a:pt x="3525870" y="398621"/>
                        <a:pt x="3785902" y="398621"/>
                      </a:cubicBezTo>
                      <a:cubicBezTo>
                        <a:pt x="4036124" y="398621"/>
                        <a:pt x="4207288" y="584740"/>
                        <a:pt x="4208145" y="855821"/>
                      </a:cubicBezTo>
                      <a:close/>
                      <a:moveTo>
                        <a:pt x="3588925" y="774668"/>
                      </a:moveTo>
                      <a:lnTo>
                        <a:pt x="3973545" y="774668"/>
                      </a:lnTo>
                      <a:cubicBezTo>
                        <a:pt x="3951923" y="663702"/>
                        <a:pt x="3884676" y="600932"/>
                        <a:pt x="3784378" y="600932"/>
                      </a:cubicBezTo>
                      <a:cubicBezTo>
                        <a:pt x="3673697" y="600075"/>
                        <a:pt x="3609213" y="666750"/>
                        <a:pt x="3588639" y="774573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2BD397C7-F896-D083-2F35-628AD50540AB}"/>
                    </a:ext>
                  </a:extLst>
                </p:cNvPr>
                <p:cNvGrpSpPr/>
                <p:nvPr/>
              </p:nvGrpSpPr>
              <p:grpSpPr>
                <a:xfrm>
                  <a:off x="7165553" y="2496239"/>
                  <a:ext cx="836327" cy="950350"/>
                  <a:chOff x="10416953" y="250714"/>
                  <a:chExt cx="1151181" cy="1308133"/>
                </a:xfrm>
                <a:grpFill/>
              </p:grpSpPr>
              <p:sp>
                <p:nvSpPr>
                  <p:cNvPr id="30" name="Freeform: Shape 44">
                    <a:extLst>
                      <a:ext uri="{FF2B5EF4-FFF2-40B4-BE49-F238E27FC236}">
                        <a16:creationId xmlns:a16="http://schemas.microsoft.com/office/drawing/2014/main" id="{E2CBD3C5-C395-3AF0-F210-4C4D1F58BA97}"/>
                      </a:ext>
                    </a:extLst>
                  </p:cNvPr>
                  <p:cNvSpPr/>
                  <p:nvPr/>
                </p:nvSpPr>
                <p:spPr>
                  <a:xfrm>
                    <a:off x="10416953" y="250714"/>
                    <a:ext cx="297932" cy="297942"/>
                  </a:xfrm>
                  <a:custGeom>
                    <a:avLst/>
                    <a:gdLst>
                      <a:gd name="connsiteX0" fmla="*/ 297932 w 297932"/>
                      <a:gd name="connsiteY0" fmla="*/ 150638 h 297942"/>
                      <a:gd name="connsiteX1" fmla="*/ 147304 w 297932"/>
                      <a:gd name="connsiteY1" fmla="*/ 297932 h 297942"/>
                      <a:gd name="connsiteX2" fmla="*/ 10 w 297932"/>
                      <a:gd name="connsiteY2" fmla="*/ 147304 h 297942"/>
                      <a:gd name="connsiteX3" fmla="*/ 150638 w 297932"/>
                      <a:gd name="connsiteY3" fmla="*/ 10 h 297942"/>
                      <a:gd name="connsiteX4" fmla="*/ 297932 w 297932"/>
                      <a:gd name="connsiteY4" fmla="*/ 147304 h 297942"/>
                      <a:gd name="connsiteX5" fmla="*/ 297932 w 297932"/>
                      <a:gd name="connsiteY5" fmla="*/ 150257 h 297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97932" h="297942">
                        <a:moveTo>
                          <a:pt x="297932" y="150638"/>
                        </a:moveTo>
                        <a:cubicBezTo>
                          <a:pt x="297009" y="232905"/>
                          <a:pt x="229571" y="298856"/>
                          <a:pt x="147304" y="297932"/>
                        </a:cubicBezTo>
                        <a:cubicBezTo>
                          <a:pt x="65037" y="297009"/>
                          <a:pt x="-914" y="229572"/>
                          <a:pt x="10" y="147304"/>
                        </a:cubicBezTo>
                        <a:cubicBezTo>
                          <a:pt x="933" y="65035"/>
                          <a:pt x="68371" y="-912"/>
                          <a:pt x="150638" y="10"/>
                        </a:cubicBezTo>
                        <a:cubicBezTo>
                          <a:pt x="231610" y="915"/>
                          <a:pt x="297028" y="66334"/>
                          <a:pt x="297932" y="147304"/>
                        </a:cubicBezTo>
                        <a:cubicBezTo>
                          <a:pt x="297932" y="148352"/>
                          <a:pt x="297932" y="149304"/>
                          <a:pt x="297932" y="150257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LID4096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1" name="Freeform: Shape 45">
                    <a:extLst>
                      <a:ext uri="{FF2B5EF4-FFF2-40B4-BE49-F238E27FC236}">
                        <a16:creationId xmlns:a16="http://schemas.microsoft.com/office/drawing/2014/main" id="{42C5E54D-3B28-194D-B455-399EF4A486E8}"/>
                      </a:ext>
                    </a:extLst>
                  </p:cNvPr>
                  <p:cNvSpPr/>
                  <p:nvPr/>
                </p:nvSpPr>
                <p:spPr>
                  <a:xfrm>
                    <a:off x="10449423" y="668052"/>
                    <a:ext cx="233267" cy="868394"/>
                  </a:xfrm>
                  <a:custGeom>
                    <a:avLst/>
                    <a:gdLst>
                      <a:gd name="connsiteX0" fmla="*/ 0 w 233267"/>
                      <a:gd name="connsiteY0" fmla="*/ 0 h 868394"/>
                      <a:gd name="connsiteX1" fmla="*/ 233267 w 233267"/>
                      <a:gd name="connsiteY1" fmla="*/ 0 h 868394"/>
                      <a:gd name="connsiteX2" fmla="*/ 233267 w 233267"/>
                      <a:gd name="connsiteY2" fmla="*/ 868394 h 868394"/>
                      <a:gd name="connsiteX3" fmla="*/ 0 w 233267"/>
                      <a:gd name="connsiteY3" fmla="*/ 868394 h 868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3267" h="868394">
                        <a:moveTo>
                          <a:pt x="0" y="0"/>
                        </a:moveTo>
                        <a:lnTo>
                          <a:pt x="233267" y="0"/>
                        </a:lnTo>
                        <a:lnTo>
                          <a:pt x="233267" y="868394"/>
                        </a:lnTo>
                        <a:lnTo>
                          <a:pt x="0" y="868394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LID4096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32" name="Freeform: Shape 46">
                    <a:extLst>
                      <a:ext uri="{FF2B5EF4-FFF2-40B4-BE49-F238E27FC236}">
                        <a16:creationId xmlns:a16="http://schemas.microsoft.com/office/drawing/2014/main" id="{3565AA61-5AF6-4515-F11B-58E2A12142D4}"/>
                      </a:ext>
                    </a:extLst>
                  </p:cNvPr>
                  <p:cNvSpPr/>
                  <p:nvPr/>
                </p:nvSpPr>
                <p:spPr>
                  <a:xfrm>
                    <a:off x="10787846" y="409829"/>
                    <a:ext cx="780288" cy="1149018"/>
                  </a:xfrm>
                  <a:custGeom>
                    <a:avLst/>
                    <a:gdLst>
                      <a:gd name="connsiteX0" fmla="*/ 716471 w 780288"/>
                      <a:gd name="connsiteY0" fmla="*/ 466058 h 1149018"/>
                      <a:gd name="connsiteX1" fmla="*/ 401384 w 780288"/>
                      <a:gd name="connsiteY1" fmla="*/ 466058 h 1149018"/>
                      <a:gd name="connsiteX2" fmla="*/ 401384 w 780288"/>
                      <a:gd name="connsiteY2" fmla="*/ 783241 h 1149018"/>
                      <a:gd name="connsiteX3" fmla="*/ 531495 w 780288"/>
                      <a:gd name="connsiteY3" fmla="*/ 931164 h 1149018"/>
                      <a:gd name="connsiteX4" fmla="*/ 694563 w 780288"/>
                      <a:gd name="connsiteY4" fmla="*/ 874776 h 1149018"/>
                      <a:gd name="connsiteX5" fmla="*/ 780288 w 780288"/>
                      <a:gd name="connsiteY5" fmla="*/ 1057466 h 1149018"/>
                      <a:gd name="connsiteX6" fmla="*/ 492538 w 780288"/>
                      <a:gd name="connsiteY6" fmla="*/ 1149001 h 1149018"/>
                      <a:gd name="connsiteX7" fmla="*/ 167640 w 780288"/>
                      <a:gd name="connsiteY7" fmla="*/ 802005 h 1149018"/>
                      <a:gd name="connsiteX8" fmla="*/ 167640 w 780288"/>
                      <a:gd name="connsiteY8" fmla="*/ 466058 h 1149018"/>
                      <a:gd name="connsiteX9" fmla="*/ 0 w 780288"/>
                      <a:gd name="connsiteY9" fmla="*/ 466058 h 1149018"/>
                      <a:gd name="connsiteX10" fmla="*/ 0 w 780288"/>
                      <a:gd name="connsiteY10" fmla="*/ 258223 h 1149018"/>
                      <a:gd name="connsiteX11" fmla="*/ 167640 w 780288"/>
                      <a:gd name="connsiteY11" fmla="*/ 258223 h 1149018"/>
                      <a:gd name="connsiteX12" fmla="*/ 167640 w 780288"/>
                      <a:gd name="connsiteY12" fmla="*/ 0 h 1149018"/>
                      <a:gd name="connsiteX13" fmla="*/ 401574 w 780288"/>
                      <a:gd name="connsiteY13" fmla="*/ 0 h 1149018"/>
                      <a:gd name="connsiteX14" fmla="*/ 401574 w 780288"/>
                      <a:gd name="connsiteY14" fmla="*/ 258223 h 1149018"/>
                      <a:gd name="connsiteX15" fmla="*/ 716852 w 780288"/>
                      <a:gd name="connsiteY15" fmla="*/ 258223 h 1149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780288" h="1149018">
                        <a:moveTo>
                          <a:pt x="716471" y="466058"/>
                        </a:moveTo>
                        <a:lnTo>
                          <a:pt x="401384" y="466058"/>
                        </a:lnTo>
                        <a:lnTo>
                          <a:pt x="401384" y="783241"/>
                        </a:lnTo>
                        <a:cubicBezTo>
                          <a:pt x="401384" y="891635"/>
                          <a:pt x="458534" y="931164"/>
                          <a:pt x="531495" y="931164"/>
                        </a:cubicBezTo>
                        <a:cubicBezTo>
                          <a:pt x="587121" y="931164"/>
                          <a:pt x="647224" y="903351"/>
                          <a:pt x="694563" y="874776"/>
                        </a:cubicBezTo>
                        <a:lnTo>
                          <a:pt x="780288" y="1057466"/>
                        </a:lnTo>
                        <a:cubicBezTo>
                          <a:pt x="696563" y="1117835"/>
                          <a:pt x="595751" y="1149896"/>
                          <a:pt x="492538" y="1149001"/>
                        </a:cubicBezTo>
                        <a:cubicBezTo>
                          <a:pt x="277082" y="1149001"/>
                          <a:pt x="167640" y="1027271"/>
                          <a:pt x="167640" y="802005"/>
                        </a:cubicBezTo>
                        <a:lnTo>
                          <a:pt x="167640" y="466058"/>
                        </a:lnTo>
                        <a:lnTo>
                          <a:pt x="0" y="466058"/>
                        </a:lnTo>
                        <a:lnTo>
                          <a:pt x="0" y="258223"/>
                        </a:lnTo>
                        <a:lnTo>
                          <a:pt x="167640" y="258223"/>
                        </a:lnTo>
                        <a:lnTo>
                          <a:pt x="167640" y="0"/>
                        </a:lnTo>
                        <a:lnTo>
                          <a:pt x="401574" y="0"/>
                        </a:lnTo>
                        <a:lnTo>
                          <a:pt x="401574" y="258223"/>
                        </a:lnTo>
                        <a:lnTo>
                          <a:pt x="716852" y="258223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LID4096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Century Gothic" panose="020F0302020204030204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EC852F5E-5088-EE4D-F200-0AD7EDEFD149}"/>
                  </a:ext>
                </a:extLst>
              </p:cNvPr>
              <p:cNvGrpSpPr/>
              <p:nvPr/>
            </p:nvGrpSpPr>
            <p:grpSpPr>
              <a:xfrm>
                <a:off x="546522" y="2021456"/>
                <a:ext cx="3998676" cy="773952"/>
                <a:chOff x="3696232" y="3672384"/>
                <a:chExt cx="4799535" cy="928960"/>
              </a:xfrm>
              <a:gradFill>
                <a:gsLst>
                  <a:gs pos="0">
                    <a:srgbClr val="FAB302"/>
                  </a:gs>
                  <a:gs pos="100000">
                    <a:srgbClr val="E9196C"/>
                  </a:gs>
                </a:gsLst>
                <a:lin ang="0" scaled="0"/>
              </a:gradFill>
            </p:grpSpPr>
            <p:sp>
              <p:nvSpPr>
                <p:cNvPr id="21" name="Freeform: Shape 48">
                  <a:extLst>
                    <a:ext uri="{FF2B5EF4-FFF2-40B4-BE49-F238E27FC236}">
                      <a16:creationId xmlns:a16="http://schemas.microsoft.com/office/drawing/2014/main" id="{BC378D48-5231-3AE1-79DD-7E75C6FF56A0}"/>
                    </a:ext>
                  </a:extLst>
                </p:cNvPr>
                <p:cNvSpPr/>
                <p:nvPr/>
              </p:nvSpPr>
              <p:spPr>
                <a:xfrm>
                  <a:off x="5534491" y="3674169"/>
                  <a:ext cx="662236" cy="666051"/>
                </a:xfrm>
                <a:custGeom>
                  <a:avLst/>
                  <a:gdLst>
                    <a:gd name="connsiteX0" fmla="*/ 463678 w 909162"/>
                    <a:gd name="connsiteY0" fmla="*/ 217646 h 914400"/>
                    <a:gd name="connsiteX1" fmla="*/ 239459 w 909162"/>
                    <a:gd name="connsiteY1" fmla="*/ 457200 h 914400"/>
                    <a:gd name="connsiteX2" fmla="*/ 463678 w 909162"/>
                    <a:gd name="connsiteY2" fmla="*/ 696658 h 914400"/>
                    <a:gd name="connsiteX3" fmla="*/ 687706 w 909162"/>
                    <a:gd name="connsiteY3" fmla="*/ 457200 h 914400"/>
                    <a:gd name="connsiteX4" fmla="*/ 463678 w 909162"/>
                    <a:gd name="connsiteY4" fmla="*/ 217646 h 914400"/>
                    <a:gd name="connsiteX5" fmla="*/ 420148 w 909162"/>
                    <a:gd name="connsiteY5" fmla="*/ 0 h 914400"/>
                    <a:gd name="connsiteX6" fmla="*/ 680181 w 909162"/>
                    <a:gd name="connsiteY6" fmla="*/ 119729 h 914400"/>
                    <a:gd name="connsiteX7" fmla="*/ 680181 w 909162"/>
                    <a:gd name="connsiteY7" fmla="*/ 24479 h 914400"/>
                    <a:gd name="connsiteX8" fmla="*/ 908781 w 909162"/>
                    <a:gd name="connsiteY8" fmla="*/ 24479 h 914400"/>
                    <a:gd name="connsiteX9" fmla="*/ 909162 w 909162"/>
                    <a:gd name="connsiteY9" fmla="*/ 892302 h 914400"/>
                    <a:gd name="connsiteX10" fmla="*/ 680562 w 909162"/>
                    <a:gd name="connsiteY10" fmla="*/ 892302 h 914400"/>
                    <a:gd name="connsiteX11" fmla="*/ 680562 w 909162"/>
                    <a:gd name="connsiteY11" fmla="*/ 796480 h 914400"/>
                    <a:gd name="connsiteX12" fmla="*/ 420529 w 909162"/>
                    <a:gd name="connsiteY12" fmla="*/ 914400 h 914400"/>
                    <a:gd name="connsiteX13" fmla="*/ 0 w 909162"/>
                    <a:gd name="connsiteY13" fmla="*/ 457200 h 914400"/>
                    <a:gd name="connsiteX14" fmla="*/ 420148 w 909162"/>
                    <a:gd name="connsiteY14" fmla="*/ 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09162" h="914400">
                      <a:moveTo>
                        <a:pt x="463678" y="217646"/>
                      </a:moveTo>
                      <a:cubicBezTo>
                        <a:pt x="326327" y="217932"/>
                        <a:pt x="239459" y="324993"/>
                        <a:pt x="239459" y="457200"/>
                      </a:cubicBezTo>
                      <a:cubicBezTo>
                        <a:pt x="239459" y="589692"/>
                        <a:pt x="326327" y="696658"/>
                        <a:pt x="463678" y="696658"/>
                      </a:cubicBezTo>
                      <a:cubicBezTo>
                        <a:pt x="597028" y="696658"/>
                        <a:pt x="687706" y="593978"/>
                        <a:pt x="687706" y="457200"/>
                      </a:cubicBezTo>
                      <a:cubicBezTo>
                        <a:pt x="687706" y="320421"/>
                        <a:pt x="597123" y="217646"/>
                        <a:pt x="463678" y="217646"/>
                      </a:cubicBezTo>
                      <a:close/>
                      <a:moveTo>
                        <a:pt x="420148" y="0"/>
                      </a:moveTo>
                      <a:cubicBezTo>
                        <a:pt x="539972" y="0"/>
                        <a:pt x="622840" y="48387"/>
                        <a:pt x="680181" y="119729"/>
                      </a:cubicBezTo>
                      <a:lnTo>
                        <a:pt x="680181" y="24479"/>
                      </a:lnTo>
                      <a:lnTo>
                        <a:pt x="908781" y="24479"/>
                      </a:lnTo>
                      <a:lnTo>
                        <a:pt x="909162" y="892302"/>
                      </a:lnTo>
                      <a:lnTo>
                        <a:pt x="680562" y="892302"/>
                      </a:lnTo>
                      <a:lnTo>
                        <a:pt x="680562" y="796480"/>
                      </a:lnTo>
                      <a:cubicBezTo>
                        <a:pt x="624078" y="866775"/>
                        <a:pt x="539782" y="914400"/>
                        <a:pt x="420529" y="914400"/>
                      </a:cubicBezTo>
                      <a:cubicBezTo>
                        <a:pt x="180499" y="914400"/>
                        <a:pt x="0" y="718185"/>
                        <a:pt x="0" y="457200"/>
                      </a:cubicBezTo>
                      <a:cubicBezTo>
                        <a:pt x="0" y="196215"/>
                        <a:pt x="180975" y="0"/>
                        <a:pt x="420148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Graphic 71">
                  <a:extLst>
                    <a:ext uri="{FF2B5EF4-FFF2-40B4-BE49-F238E27FC236}">
                      <a16:creationId xmlns:a16="http://schemas.microsoft.com/office/drawing/2014/main" id="{CF4965E5-6CA3-ECBB-833F-C1674421E72A}"/>
                    </a:ext>
                  </a:extLst>
                </p:cNvPr>
                <p:cNvSpPr/>
                <p:nvPr/>
              </p:nvSpPr>
              <p:spPr>
                <a:xfrm>
                  <a:off x="4442787" y="3672384"/>
                  <a:ext cx="1025787" cy="649123"/>
                </a:xfrm>
                <a:custGeom>
                  <a:avLst/>
                  <a:gdLst>
                    <a:gd name="connsiteX0" fmla="*/ 1025148 w 1025787"/>
                    <a:gd name="connsiteY0" fmla="*/ 245719 h 649123"/>
                    <a:gd name="connsiteX1" fmla="*/ 1025148 w 1025787"/>
                    <a:gd name="connsiteY1" fmla="*/ 648472 h 649123"/>
                    <a:gd name="connsiteX2" fmla="*/ 855305 w 1025787"/>
                    <a:gd name="connsiteY2" fmla="*/ 648472 h 649123"/>
                    <a:gd name="connsiteX3" fmla="*/ 855305 w 1025787"/>
                    <a:gd name="connsiteY3" fmla="*/ 300807 h 649123"/>
                    <a:gd name="connsiteX4" fmla="*/ 731877 w 1025787"/>
                    <a:gd name="connsiteY4" fmla="*/ 159271 h 649123"/>
                    <a:gd name="connsiteX5" fmla="*/ 597973 w 1025787"/>
                    <a:gd name="connsiteY5" fmla="*/ 302194 h 649123"/>
                    <a:gd name="connsiteX6" fmla="*/ 597973 w 1025787"/>
                    <a:gd name="connsiteY6" fmla="*/ 648749 h 649123"/>
                    <a:gd name="connsiteX7" fmla="*/ 428200 w 1025787"/>
                    <a:gd name="connsiteY7" fmla="*/ 648749 h 649123"/>
                    <a:gd name="connsiteX8" fmla="*/ 428200 w 1025787"/>
                    <a:gd name="connsiteY8" fmla="*/ 300807 h 649123"/>
                    <a:gd name="connsiteX9" fmla="*/ 304772 w 1025787"/>
                    <a:gd name="connsiteY9" fmla="*/ 159271 h 649123"/>
                    <a:gd name="connsiteX10" fmla="*/ 170868 w 1025787"/>
                    <a:gd name="connsiteY10" fmla="*/ 302194 h 649123"/>
                    <a:gd name="connsiteX11" fmla="*/ 170868 w 1025787"/>
                    <a:gd name="connsiteY11" fmla="*/ 648749 h 649123"/>
                    <a:gd name="connsiteX12" fmla="*/ -224 w 1025787"/>
                    <a:gd name="connsiteY12" fmla="*/ 648749 h 649123"/>
                    <a:gd name="connsiteX13" fmla="*/ -224 w 1025787"/>
                    <a:gd name="connsiteY13" fmla="*/ 16209 h 649123"/>
                    <a:gd name="connsiteX14" fmla="*/ 165595 w 1025787"/>
                    <a:gd name="connsiteY14" fmla="*/ 16209 h 649123"/>
                    <a:gd name="connsiteX15" fmla="*/ 165595 w 1025787"/>
                    <a:gd name="connsiteY15" fmla="*/ 91001 h 649123"/>
                    <a:gd name="connsiteX16" fmla="*/ 351743 w 1025787"/>
                    <a:gd name="connsiteY16" fmla="*/ -373 h 649123"/>
                    <a:gd name="connsiteX17" fmla="*/ 560716 w 1025787"/>
                    <a:gd name="connsiteY17" fmla="*/ 108068 h 649123"/>
                    <a:gd name="connsiteX18" fmla="*/ 775795 w 1025787"/>
                    <a:gd name="connsiteY18" fmla="*/ -373 h 649123"/>
                    <a:gd name="connsiteX19" fmla="*/ 1025564 w 1025787"/>
                    <a:gd name="connsiteY19" fmla="*/ 245996 h 649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025787" h="649123">
                      <a:moveTo>
                        <a:pt x="1025148" y="245719"/>
                      </a:moveTo>
                      <a:lnTo>
                        <a:pt x="1025148" y="648472"/>
                      </a:lnTo>
                      <a:lnTo>
                        <a:pt x="855305" y="648472"/>
                      </a:lnTo>
                      <a:lnTo>
                        <a:pt x="855305" y="300807"/>
                      </a:lnTo>
                      <a:cubicBezTo>
                        <a:pt x="855305" y="209502"/>
                        <a:pt x="808959" y="159271"/>
                        <a:pt x="731877" y="159271"/>
                      </a:cubicBezTo>
                      <a:cubicBezTo>
                        <a:pt x="658681" y="159271"/>
                        <a:pt x="597973" y="206866"/>
                        <a:pt x="597973" y="302194"/>
                      </a:cubicBezTo>
                      <a:lnTo>
                        <a:pt x="597973" y="648749"/>
                      </a:lnTo>
                      <a:lnTo>
                        <a:pt x="428200" y="648749"/>
                      </a:lnTo>
                      <a:lnTo>
                        <a:pt x="428200" y="300807"/>
                      </a:lnTo>
                      <a:cubicBezTo>
                        <a:pt x="428200" y="209502"/>
                        <a:pt x="382409" y="159271"/>
                        <a:pt x="304772" y="159271"/>
                      </a:cubicBezTo>
                      <a:cubicBezTo>
                        <a:pt x="231576" y="159271"/>
                        <a:pt x="170868" y="206866"/>
                        <a:pt x="170868" y="302194"/>
                      </a:cubicBezTo>
                      <a:lnTo>
                        <a:pt x="170868" y="648749"/>
                      </a:lnTo>
                      <a:lnTo>
                        <a:pt x="-224" y="648749"/>
                      </a:lnTo>
                      <a:lnTo>
                        <a:pt x="-224" y="16209"/>
                      </a:lnTo>
                      <a:lnTo>
                        <a:pt x="165595" y="16209"/>
                      </a:lnTo>
                      <a:lnTo>
                        <a:pt x="165595" y="91001"/>
                      </a:lnTo>
                      <a:cubicBezTo>
                        <a:pt x="210623" y="23840"/>
                        <a:pt x="279934" y="-373"/>
                        <a:pt x="351743" y="-373"/>
                      </a:cubicBezTo>
                      <a:cubicBezTo>
                        <a:pt x="443116" y="-373"/>
                        <a:pt x="518255" y="40769"/>
                        <a:pt x="560716" y="108068"/>
                      </a:cubicBezTo>
                      <a:cubicBezTo>
                        <a:pt x="609699" y="27656"/>
                        <a:pt x="692539" y="-373"/>
                        <a:pt x="775795" y="-373"/>
                      </a:cubicBezTo>
                      <a:cubicBezTo>
                        <a:pt x="924685" y="-720"/>
                        <a:pt x="1025564" y="99187"/>
                        <a:pt x="1025564" y="245996"/>
                      </a:cubicBezTo>
                      <a:close/>
                    </a:path>
                  </a:pathLst>
                </a:custGeom>
                <a:grpFill/>
                <a:ln w="68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" name="Graphic 76">
                  <a:extLst>
                    <a:ext uri="{FF2B5EF4-FFF2-40B4-BE49-F238E27FC236}">
                      <a16:creationId xmlns:a16="http://schemas.microsoft.com/office/drawing/2014/main" id="{209C2628-C539-1670-2028-31AF4462C838}"/>
                    </a:ext>
                  </a:extLst>
                </p:cNvPr>
                <p:cNvSpPr/>
                <p:nvPr/>
              </p:nvSpPr>
              <p:spPr>
                <a:xfrm>
                  <a:off x="6281207" y="3693830"/>
                  <a:ext cx="554348" cy="632262"/>
                </a:xfrm>
                <a:custGeom>
                  <a:avLst/>
                  <a:gdLst>
                    <a:gd name="connsiteX0" fmla="*/ 546578 w 554348"/>
                    <a:gd name="connsiteY0" fmla="*/ 124468 h 632262"/>
                    <a:gd name="connsiteX1" fmla="*/ 234922 w 554348"/>
                    <a:gd name="connsiteY1" fmla="*/ 480251 h 632262"/>
                    <a:gd name="connsiteX2" fmla="*/ 554348 w 554348"/>
                    <a:gd name="connsiteY2" fmla="*/ 480251 h 632262"/>
                    <a:gd name="connsiteX3" fmla="*/ 554348 w 554348"/>
                    <a:gd name="connsiteY3" fmla="*/ 632263 h 632262"/>
                    <a:gd name="connsiteX4" fmla="*/ 0 w 554348"/>
                    <a:gd name="connsiteY4" fmla="*/ 632263 h 632262"/>
                    <a:gd name="connsiteX5" fmla="*/ 0 w 554348"/>
                    <a:gd name="connsiteY5" fmla="*/ 509529 h 632262"/>
                    <a:gd name="connsiteX6" fmla="*/ 318941 w 554348"/>
                    <a:gd name="connsiteY6" fmla="*/ 151527 h 632262"/>
                    <a:gd name="connsiteX7" fmla="*/ 11101 w 554348"/>
                    <a:gd name="connsiteY7" fmla="*/ 151527 h 632262"/>
                    <a:gd name="connsiteX8" fmla="*/ 11101 w 554348"/>
                    <a:gd name="connsiteY8" fmla="*/ 0 h 632262"/>
                    <a:gd name="connsiteX9" fmla="*/ 546578 w 554348"/>
                    <a:gd name="connsiteY9" fmla="*/ 0 h 632262"/>
                    <a:gd name="connsiteX10" fmla="*/ 546578 w 554348"/>
                    <a:gd name="connsiteY10" fmla="*/ 124468 h 632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4348" h="632262">
                      <a:moveTo>
                        <a:pt x="546578" y="124468"/>
                      </a:moveTo>
                      <a:lnTo>
                        <a:pt x="234922" y="480251"/>
                      </a:lnTo>
                      <a:lnTo>
                        <a:pt x="554348" y="480251"/>
                      </a:lnTo>
                      <a:lnTo>
                        <a:pt x="554348" y="632263"/>
                      </a:lnTo>
                      <a:lnTo>
                        <a:pt x="0" y="632263"/>
                      </a:lnTo>
                      <a:lnTo>
                        <a:pt x="0" y="509529"/>
                      </a:lnTo>
                      <a:lnTo>
                        <a:pt x="318941" y="151527"/>
                      </a:lnTo>
                      <a:lnTo>
                        <a:pt x="11101" y="151527"/>
                      </a:lnTo>
                      <a:lnTo>
                        <a:pt x="11101" y="0"/>
                      </a:lnTo>
                      <a:lnTo>
                        <a:pt x="546578" y="0"/>
                      </a:lnTo>
                      <a:lnTo>
                        <a:pt x="546578" y="124468"/>
                      </a:lnTo>
                      <a:close/>
                    </a:path>
                  </a:pathLst>
                </a:custGeom>
                <a:grpFill/>
                <a:ln w="690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Graphic 78">
                  <a:extLst>
                    <a:ext uri="{FF2B5EF4-FFF2-40B4-BE49-F238E27FC236}">
                      <a16:creationId xmlns:a16="http://schemas.microsoft.com/office/drawing/2014/main" id="{B8915602-C569-1C03-3D6A-51715DE73B0F}"/>
                    </a:ext>
                  </a:extLst>
                </p:cNvPr>
                <p:cNvSpPr/>
                <p:nvPr/>
              </p:nvSpPr>
              <p:spPr>
                <a:xfrm>
                  <a:off x="7180657" y="3675147"/>
                  <a:ext cx="598266" cy="649123"/>
                </a:xfrm>
                <a:custGeom>
                  <a:avLst/>
                  <a:gdLst>
                    <a:gd name="connsiteX0" fmla="*/ 597457 w 598266"/>
                    <a:gd name="connsiteY0" fmla="*/ 245719 h 649123"/>
                    <a:gd name="connsiteX1" fmla="*/ 597457 w 598266"/>
                    <a:gd name="connsiteY1" fmla="*/ 648472 h 649123"/>
                    <a:gd name="connsiteX2" fmla="*/ 427545 w 598266"/>
                    <a:gd name="connsiteY2" fmla="*/ 648472 h 649123"/>
                    <a:gd name="connsiteX3" fmla="*/ 427545 w 598266"/>
                    <a:gd name="connsiteY3" fmla="*/ 300807 h 649123"/>
                    <a:gd name="connsiteX4" fmla="*/ 304117 w 598266"/>
                    <a:gd name="connsiteY4" fmla="*/ 159271 h 649123"/>
                    <a:gd name="connsiteX5" fmla="*/ 170213 w 598266"/>
                    <a:gd name="connsiteY5" fmla="*/ 302194 h 649123"/>
                    <a:gd name="connsiteX6" fmla="*/ 170213 w 598266"/>
                    <a:gd name="connsiteY6" fmla="*/ 648749 h 649123"/>
                    <a:gd name="connsiteX7" fmla="*/ -254 w 598266"/>
                    <a:gd name="connsiteY7" fmla="*/ 648749 h 649123"/>
                    <a:gd name="connsiteX8" fmla="*/ -254 w 598266"/>
                    <a:gd name="connsiteY8" fmla="*/ 16209 h 649123"/>
                    <a:gd name="connsiteX9" fmla="*/ 165565 w 598266"/>
                    <a:gd name="connsiteY9" fmla="*/ 16209 h 649123"/>
                    <a:gd name="connsiteX10" fmla="*/ 165565 w 598266"/>
                    <a:gd name="connsiteY10" fmla="*/ 91001 h 649123"/>
                    <a:gd name="connsiteX11" fmla="*/ 351712 w 598266"/>
                    <a:gd name="connsiteY11" fmla="*/ -373 h 649123"/>
                    <a:gd name="connsiteX12" fmla="*/ 598013 w 598266"/>
                    <a:gd name="connsiteY12" fmla="*/ 245996 h 649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98266" h="649123">
                      <a:moveTo>
                        <a:pt x="597457" y="245719"/>
                      </a:moveTo>
                      <a:lnTo>
                        <a:pt x="597457" y="648472"/>
                      </a:lnTo>
                      <a:lnTo>
                        <a:pt x="427545" y="648472"/>
                      </a:lnTo>
                      <a:lnTo>
                        <a:pt x="427545" y="300807"/>
                      </a:lnTo>
                      <a:cubicBezTo>
                        <a:pt x="427545" y="209502"/>
                        <a:pt x="381823" y="159271"/>
                        <a:pt x="304117" y="159271"/>
                      </a:cubicBezTo>
                      <a:cubicBezTo>
                        <a:pt x="230921" y="159271"/>
                        <a:pt x="170213" y="206866"/>
                        <a:pt x="170213" y="302194"/>
                      </a:cubicBezTo>
                      <a:lnTo>
                        <a:pt x="170213" y="648749"/>
                      </a:lnTo>
                      <a:lnTo>
                        <a:pt x="-254" y="648749"/>
                      </a:lnTo>
                      <a:lnTo>
                        <a:pt x="-254" y="16209"/>
                      </a:lnTo>
                      <a:lnTo>
                        <a:pt x="165565" y="16209"/>
                      </a:lnTo>
                      <a:lnTo>
                        <a:pt x="165565" y="91001"/>
                      </a:lnTo>
                      <a:cubicBezTo>
                        <a:pt x="210731" y="23840"/>
                        <a:pt x="279904" y="-373"/>
                        <a:pt x="351712" y="-373"/>
                      </a:cubicBezTo>
                      <a:cubicBezTo>
                        <a:pt x="495468" y="-720"/>
                        <a:pt x="598013" y="99187"/>
                        <a:pt x="598013" y="245996"/>
                      </a:cubicBezTo>
                      <a:close/>
                    </a:path>
                  </a:pathLst>
                </a:custGeom>
                <a:grpFill/>
                <a:ln w="68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Freeform: Shape 52">
                  <a:extLst>
                    <a:ext uri="{FF2B5EF4-FFF2-40B4-BE49-F238E27FC236}">
                      <a16:creationId xmlns:a16="http://schemas.microsoft.com/office/drawing/2014/main" id="{BBC314C5-3746-85B8-2112-2997AF517851}"/>
                    </a:ext>
                  </a:extLst>
                </p:cNvPr>
                <p:cNvSpPr/>
                <p:nvPr/>
              </p:nvSpPr>
              <p:spPr>
                <a:xfrm>
                  <a:off x="7842205" y="3678933"/>
                  <a:ext cx="653562" cy="922411"/>
                </a:xfrm>
                <a:custGeom>
                  <a:avLst/>
                  <a:gdLst>
                    <a:gd name="connsiteX0" fmla="*/ 458819 w 897255"/>
                    <a:gd name="connsiteY0" fmla="*/ 214217 h 1266349"/>
                    <a:gd name="connsiteX1" fmla="*/ 239744 w 897255"/>
                    <a:gd name="connsiteY1" fmla="*/ 442817 h 1266349"/>
                    <a:gd name="connsiteX2" fmla="*/ 458819 w 897255"/>
                    <a:gd name="connsiteY2" fmla="*/ 670465 h 1266349"/>
                    <a:gd name="connsiteX3" fmla="*/ 676465 w 897255"/>
                    <a:gd name="connsiteY3" fmla="*/ 442817 h 1266349"/>
                    <a:gd name="connsiteX4" fmla="*/ 458819 w 897255"/>
                    <a:gd name="connsiteY4" fmla="*/ 214217 h 1266349"/>
                    <a:gd name="connsiteX5" fmla="*/ 400050 w 897255"/>
                    <a:gd name="connsiteY5" fmla="*/ 0 h 1266349"/>
                    <a:gd name="connsiteX6" fmla="*/ 618742 w 897255"/>
                    <a:gd name="connsiteY6" fmla="*/ 70161 h 1266349"/>
                    <a:gd name="connsiteX7" fmla="*/ 667702 w 897255"/>
                    <a:gd name="connsiteY7" fmla="*/ 119157 h 1266349"/>
                    <a:gd name="connsiteX8" fmla="*/ 667702 w 897255"/>
                    <a:gd name="connsiteY8" fmla="*/ 119349 h 1266349"/>
                    <a:gd name="connsiteX9" fmla="*/ 668655 w 897255"/>
                    <a:gd name="connsiteY9" fmla="*/ 120111 h 1266349"/>
                    <a:gd name="connsiteX10" fmla="*/ 667702 w 897255"/>
                    <a:gd name="connsiteY10" fmla="*/ 119157 h 1266349"/>
                    <a:gd name="connsiteX11" fmla="*/ 667702 w 897255"/>
                    <a:gd name="connsiteY11" fmla="*/ 22860 h 1266349"/>
                    <a:gd name="connsiteX12" fmla="*/ 897255 w 897255"/>
                    <a:gd name="connsiteY12" fmla="*/ 22860 h 1266349"/>
                    <a:gd name="connsiteX13" fmla="*/ 897255 w 897255"/>
                    <a:gd name="connsiteY13" fmla="*/ 819150 h 1266349"/>
                    <a:gd name="connsiteX14" fmla="*/ 428339 w 897255"/>
                    <a:gd name="connsiteY14" fmla="*/ 1266349 h 1266349"/>
                    <a:gd name="connsiteX15" fmla="*/ 48196 w 897255"/>
                    <a:gd name="connsiteY15" fmla="*/ 1161574 h 1266349"/>
                    <a:gd name="connsiteX16" fmla="*/ 131540 w 897255"/>
                    <a:gd name="connsiteY16" fmla="*/ 971074 h 1266349"/>
                    <a:gd name="connsiteX17" fmla="*/ 418433 w 897255"/>
                    <a:gd name="connsiteY17" fmla="*/ 1059847 h 1266349"/>
                    <a:gd name="connsiteX18" fmla="*/ 666083 w 897255"/>
                    <a:gd name="connsiteY18" fmla="*/ 829533 h 1266349"/>
                    <a:gd name="connsiteX19" fmla="*/ 666083 w 897255"/>
                    <a:gd name="connsiteY19" fmla="*/ 768668 h 1266349"/>
                    <a:gd name="connsiteX20" fmla="*/ 398907 w 897255"/>
                    <a:gd name="connsiteY20" fmla="*/ 886016 h 1266349"/>
                    <a:gd name="connsiteX21" fmla="*/ 0 w 897255"/>
                    <a:gd name="connsiteY21" fmla="*/ 443675 h 1266349"/>
                    <a:gd name="connsiteX22" fmla="*/ 400050 w 897255"/>
                    <a:gd name="connsiteY22" fmla="*/ 0 h 1266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897255" h="1266349">
                      <a:moveTo>
                        <a:pt x="458819" y="214217"/>
                      </a:moveTo>
                      <a:cubicBezTo>
                        <a:pt x="325469" y="214217"/>
                        <a:pt x="239744" y="316707"/>
                        <a:pt x="239744" y="442817"/>
                      </a:cubicBezTo>
                      <a:cubicBezTo>
                        <a:pt x="239744" y="568167"/>
                        <a:pt x="325469" y="670465"/>
                        <a:pt x="458819" y="670465"/>
                      </a:cubicBezTo>
                      <a:cubicBezTo>
                        <a:pt x="588645" y="670465"/>
                        <a:pt x="676465" y="571786"/>
                        <a:pt x="676465" y="442817"/>
                      </a:cubicBezTo>
                      <a:cubicBezTo>
                        <a:pt x="676465" y="313849"/>
                        <a:pt x="588645" y="214217"/>
                        <a:pt x="458819" y="214217"/>
                      </a:cubicBezTo>
                      <a:close/>
                      <a:moveTo>
                        <a:pt x="400050" y="0"/>
                      </a:moveTo>
                      <a:cubicBezTo>
                        <a:pt x="490561" y="0"/>
                        <a:pt x="563177" y="25986"/>
                        <a:pt x="618742" y="70161"/>
                      </a:cubicBezTo>
                      <a:lnTo>
                        <a:pt x="667702" y="119157"/>
                      </a:lnTo>
                      <a:lnTo>
                        <a:pt x="667702" y="119349"/>
                      </a:lnTo>
                      <a:lnTo>
                        <a:pt x="668655" y="120111"/>
                      </a:lnTo>
                      <a:lnTo>
                        <a:pt x="667702" y="119157"/>
                      </a:lnTo>
                      <a:lnTo>
                        <a:pt x="667702" y="22860"/>
                      </a:lnTo>
                      <a:lnTo>
                        <a:pt x="897255" y="22860"/>
                      </a:lnTo>
                      <a:lnTo>
                        <a:pt x="897255" y="819150"/>
                      </a:lnTo>
                      <a:cubicBezTo>
                        <a:pt x="897255" y="1097852"/>
                        <a:pt x="715232" y="1266349"/>
                        <a:pt x="428339" y="1266349"/>
                      </a:cubicBezTo>
                      <a:cubicBezTo>
                        <a:pt x="291465" y="1266349"/>
                        <a:pt x="145923" y="1230630"/>
                        <a:pt x="48196" y="1161574"/>
                      </a:cubicBezTo>
                      <a:lnTo>
                        <a:pt x="131540" y="971074"/>
                      </a:lnTo>
                      <a:cubicBezTo>
                        <a:pt x="216179" y="1028615"/>
                        <a:pt x="316087" y="1059533"/>
                        <a:pt x="418433" y="1059847"/>
                      </a:cubicBezTo>
                      <a:cubicBezTo>
                        <a:pt x="563784" y="1059847"/>
                        <a:pt x="666083" y="979266"/>
                        <a:pt x="666083" y="829533"/>
                      </a:cubicBezTo>
                      <a:lnTo>
                        <a:pt x="666083" y="768668"/>
                      </a:lnTo>
                      <a:cubicBezTo>
                        <a:pt x="606838" y="841249"/>
                        <a:pt x="519017" y="886016"/>
                        <a:pt x="398907" y="886016"/>
                      </a:cubicBezTo>
                      <a:cubicBezTo>
                        <a:pt x="188309" y="886016"/>
                        <a:pt x="0" y="709803"/>
                        <a:pt x="0" y="443675"/>
                      </a:cubicBezTo>
                      <a:cubicBezTo>
                        <a:pt x="0" y="177546"/>
                        <a:pt x="188309" y="0"/>
                        <a:pt x="400050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Freeform: Shape 53">
                  <a:extLst>
                    <a:ext uri="{FF2B5EF4-FFF2-40B4-BE49-F238E27FC236}">
                      <a16:creationId xmlns:a16="http://schemas.microsoft.com/office/drawing/2014/main" id="{16541A4A-96E9-761C-C020-B3684B3A632C}"/>
                    </a:ext>
                  </a:extLst>
                </p:cNvPr>
                <p:cNvSpPr/>
                <p:nvPr/>
              </p:nvSpPr>
              <p:spPr>
                <a:xfrm>
                  <a:off x="3696232" y="3674169"/>
                  <a:ext cx="662236" cy="666051"/>
                </a:xfrm>
                <a:custGeom>
                  <a:avLst/>
                  <a:gdLst>
                    <a:gd name="connsiteX0" fmla="*/ 463678 w 909162"/>
                    <a:gd name="connsiteY0" fmla="*/ 217646 h 914400"/>
                    <a:gd name="connsiteX1" fmla="*/ 239459 w 909162"/>
                    <a:gd name="connsiteY1" fmla="*/ 457200 h 914400"/>
                    <a:gd name="connsiteX2" fmla="*/ 463678 w 909162"/>
                    <a:gd name="connsiteY2" fmla="*/ 696658 h 914400"/>
                    <a:gd name="connsiteX3" fmla="*/ 687706 w 909162"/>
                    <a:gd name="connsiteY3" fmla="*/ 457200 h 914400"/>
                    <a:gd name="connsiteX4" fmla="*/ 463678 w 909162"/>
                    <a:gd name="connsiteY4" fmla="*/ 217646 h 914400"/>
                    <a:gd name="connsiteX5" fmla="*/ 420148 w 909162"/>
                    <a:gd name="connsiteY5" fmla="*/ 0 h 914400"/>
                    <a:gd name="connsiteX6" fmla="*/ 680181 w 909162"/>
                    <a:gd name="connsiteY6" fmla="*/ 119729 h 914400"/>
                    <a:gd name="connsiteX7" fmla="*/ 680181 w 909162"/>
                    <a:gd name="connsiteY7" fmla="*/ 24479 h 914400"/>
                    <a:gd name="connsiteX8" fmla="*/ 908781 w 909162"/>
                    <a:gd name="connsiteY8" fmla="*/ 24479 h 914400"/>
                    <a:gd name="connsiteX9" fmla="*/ 909162 w 909162"/>
                    <a:gd name="connsiteY9" fmla="*/ 892302 h 914400"/>
                    <a:gd name="connsiteX10" fmla="*/ 680562 w 909162"/>
                    <a:gd name="connsiteY10" fmla="*/ 892302 h 914400"/>
                    <a:gd name="connsiteX11" fmla="*/ 680562 w 909162"/>
                    <a:gd name="connsiteY11" fmla="*/ 796480 h 914400"/>
                    <a:gd name="connsiteX12" fmla="*/ 420529 w 909162"/>
                    <a:gd name="connsiteY12" fmla="*/ 914400 h 914400"/>
                    <a:gd name="connsiteX13" fmla="*/ 0 w 909162"/>
                    <a:gd name="connsiteY13" fmla="*/ 457200 h 914400"/>
                    <a:gd name="connsiteX14" fmla="*/ 420148 w 909162"/>
                    <a:gd name="connsiteY14" fmla="*/ 0 h 914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09162" h="914400">
                      <a:moveTo>
                        <a:pt x="463678" y="217646"/>
                      </a:moveTo>
                      <a:cubicBezTo>
                        <a:pt x="326327" y="217932"/>
                        <a:pt x="239459" y="324993"/>
                        <a:pt x="239459" y="457200"/>
                      </a:cubicBezTo>
                      <a:cubicBezTo>
                        <a:pt x="239459" y="589692"/>
                        <a:pt x="326327" y="696658"/>
                        <a:pt x="463678" y="696658"/>
                      </a:cubicBezTo>
                      <a:cubicBezTo>
                        <a:pt x="597028" y="696658"/>
                        <a:pt x="687706" y="593978"/>
                        <a:pt x="687706" y="457200"/>
                      </a:cubicBezTo>
                      <a:cubicBezTo>
                        <a:pt x="687706" y="320421"/>
                        <a:pt x="597123" y="217646"/>
                        <a:pt x="463678" y="217646"/>
                      </a:cubicBezTo>
                      <a:close/>
                      <a:moveTo>
                        <a:pt x="420148" y="0"/>
                      </a:moveTo>
                      <a:cubicBezTo>
                        <a:pt x="539972" y="0"/>
                        <a:pt x="622840" y="48387"/>
                        <a:pt x="680181" y="119729"/>
                      </a:cubicBezTo>
                      <a:lnTo>
                        <a:pt x="680181" y="24479"/>
                      </a:lnTo>
                      <a:lnTo>
                        <a:pt x="908781" y="24479"/>
                      </a:lnTo>
                      <a:lnTo>
                        <a:pt x="909162" y="892302"/>
                      </a:lnTo>
                      <a:lnTo>
                        <a:pt x="680562" y="892302"/>
                      </a:lnTo>
                      <a:lnTo>
                        <a:pt x="680562" y="796480"/>
                      </a:lnTo>
                      <a:cubicBezTo>
                        <a:pt x="624078" y="866775"/>
                        <a:pt x="539782" y="914400"/>
                        <a:pt x="420529" y="914400"/>
                      </a:cubicBezTo>
                      <a:cubicBezTo>
                        <a:pt x="180499" y="914400"/>
                        <a:pt x="0" y="718185"/>
                        <a:pt x="0" y="457200"/>
                      </a:cubicBezTo>
                      <a:cubicBezTo>
                        <a:pt x="0" y="196215"/>
                        <a:pt x="180975" y="0"/>
                        <a:pt x="420148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Graphic 87">
                  <a:extLst>
                    <a:ext uri="{FF2B5EF4-FFF2-40B4-BE49-F238E27FC236}">
                      <a16:creationId xmlns:a16="http://schemas.microsoft.com/office/drawing/2014/main" id="{B0E0C777-9CAC-5958-47F7-AB5CD6510E92}"/>
                    </a:ext>
                  </a:extLst>
                </p:cNvPr>
                <p:cNvSpPr/>
                <p:nvPr/>
              </p:nvSpPr>
              <p:spPr>
                <a:xfrm>
                  <a:off x="6918489" y="3691091"/>
                  <a:ext cx="171276" cy="635005"/>
                </a:xfrm>
                <a:custGeom>
                  <a:avLst/>
                  <a:gdLst>
                    <a:gd name="connsiteX0" fmla="*/ 0 w 171276"/>
                    <a:gd name="connsiteY0" fmla="*/ 0 h 635005"/>
                    <a:gd name="connsiteX1" fmla="*/ 171276 w 171276"/>
                    <a:gd name="connsiteY1" fmla="*/ 0 h 635005"/>
                    <a:gd name="connsiteX2" fmla="*/ 171276 w 171276"/>
                    <a:gd name="connsiteY2" fmla="*/ 635006 h 635005"/>
                    <a:gd name="connsiteX3" fmla="*/ 0 w 171276"/>
                    <a:gd name="connsiteY3" fmla="*/ 635006 h 635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1276" h="635005">
                      <a:moveTo>
                        <a:pt x="0" y="0"/>
                      </a:moveTo>
                      <a:lnTo>
                        <a:pt x="171276" y="0"/>
                      </a:lnTo>
                      <a:lnTo>
                        <a:pt x="171276" y="635006"/>
                      </a:lnTo>
                      <a:lnTo>
                        <a:pt x="0" y="635006"/>
                      </a:lnTo>
                      <a:close/>
                    </a:path>
                  </a:pathLst>
                </a:custGeom>
                <a:grpFill/>
                <a:ln w="685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LID4096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entury Gothic" panose="020F03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" name="Freeform: Shape 55">
                <a:extLst>
                  <a:ext uri="{FF2B5EF4-FFF2-40B4-BE49-F238E27FC236}">
                    <a16:creationId xmlns:a16="http://schemas.microsoft.com/office/drawing/2014/main" id="{02A4E990-EB71-67A6-7AD2-C49C55AD6E51}"/>
                  </a:ext>
                </a:extLst>
              </p:cNvPr>
              <p:cNvSpPr/>
              <p:nvPr/>
            </p:nvSpPr>
            <p:spPr>
              <a:xfrm>
                <a:off x="3214538" y="1790952"/>
                <a:ext cx="180966" cy="180931"/>
              </a:xfrm>
              <a:custGeom>
                <a:avLst/>
                <a:gdLst>
                  <a:gd name="connsiteX0" fmla="*/ 298889 w 298984"/>
                  <a:gd name="connsiteY0" fmla="*/ 150524 h 298927"/>
                  <a:gd name="connsiteX1" fmla="*/ 148394 w 298984"/>
                  <a:gd name="connsiteY1" fmla="*/ 298923 h 298927"/>
                  <a:gd name="connsiteX2" fmla="*/ 4 w 298984"/>
                  <a:gd name="connsiteY2" fmla="*/ 148428 h 298927"/>
                  <a:gd name="connsiteX3" fmla="*/ 149156 w 298984"/>
                  <a:gd name="connsiteY3" fmla="*/ 29 h 298927"/>
                  <a:gd name="connsiteX4" fmla="*/ 298984 w 298984"/>
                  <a:gd name="connsiteY4" fmla="*/ 143761 h 298927"/>
                  <a:gd name="connsiteX5" fmla="*/ 298984 w 298984"/>
                  <a:gd name="connsiteY5" fmla="*/ 150905 h 298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8984" h="298927">
                    <a:moveTo>
                      <a:pt x="298889" y="150524"/>
                    </a:moveTo>
                    <a:cubicBezTo>
                      <a:pt x="298308" y="233058"/>
                      <a:pt x="230928" y="299495"/>
                      <a:pt x="148394" y="298923"/>
                    </a:cubicBezTo>
                    <a:cubicBezTo>
                      <a:pt x="65860" y="298342"/>
                      <a:pt x="-577" y="230962"/>
                      <a:pt x="4" y="148428"/>
                    </a:cubicBezTo>
                    <a:cubicBezTo>
                      <a:pt x="575" y="66418"/>
                      <a:pt x="67136" y="191"/>
                      <a:pt x="149156" y="29"/>
                    </a:cubicBezTo>
                    <a:cubicBezTo>
                      <a:pt x="230185" y="-1562"/>
                      <a:pt x="297212" y="62732"/>
                      <a:pt x="298984" y="143761"/>
                    </a:cubicBezTo>
                    <a:cubicBezTo>
                      <a:pt x="298984" y="146142"/>
                      <a:pt x="298984" y="148524"/>
                      <a:pt x="298984" y="150905"/>
                    </a:cubicBezTo>
                    <a:close/>
                  </a:path>
                </a:pathLst>
              </a:custGeom>
              <a:solidFill>
                <a:srgbClr val="F1656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LID4096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A6E64F-EF0E-8582-7C46-D5AD6046B97E}"/>
                </a:ext>
              </a:extLst>
            </p:cNvPr>
            <p:cNvGrpSpPr/>
            <p:nvPr userDrawn="1"/>
          </p:nvGrpSpPr>
          <p:grpSpPr>
            <a:xfrm>
              <a:off x="547918" y="525217"/>
              <a:ext cx="2361450" cy="502036"/>
              <a:chOff x="555787" y="2132764"/>
              <a:chExt cx="1990197" cy="423109"/>
            </a:xfrm>
            <a:solidFill>
              <a:schemeClr val="tx1"/>
            </a:solidFill>
          </p:grpSpPr>
          <p:sp>
            <p:nvSpPr>
              <p:cNvPr id="15" name="Freeform: Shape 19">
                <a:extLst>
                  <a:ext uri="{FF2B5EF4-FFF2-40B4-BE49-F238E27FC236}">
                    <a16:creationId xmlns:a16="http://schemas.microsoft.com/office/drawing/2014/main" id="{49273560-CB6E-6A30-6B28-D2FA823C28F4}"/>
                  </a:ext>
                </a:extLst>
              </p:cNvPr>
              <p:cNvSpPr/>
              <p:nvPr/>
            </p:nvSpPr>
            <p:spPr>
              <a:xfrm>
                <a:off x="555787" y="2132764"/>
                <a:ext cx="427987" cy="423109"/>
              </a:xfrm>
              <a:custGeom>
                <a:avLst/>
                <a:gdLst>
                  <a:gd name="connsiteX0" fmla="*/ 1022017 w 1440964"/>
                  <a:gd name="connsiteY0" fmla="*/ 40027 h 1440964"/>
                  <a:gd name="connsiteX1" fmla="*/ 200134 w 1440964"/>
                  <a:gd name="connsiteY1" fmla="*/ 40027 h 1440964"/>
                  <a:gd name="connsiteX2" fmla="*/ 280187 w 1440964"/>
                  <a:gd name="connsiteY2" fmla="*/ 317546 h 1440964"/>
                  <a:gd name="connsiteX3" fmla="*/ 1022017 w 1440964"/>
                  <a:gd name="connsiteY3" fmla="*/ 317546 h 1440964"/>
                  <a:gd name="connsiteX4" fmla="*/ 1160777 w 1440964"/>
                  <a:gd name="connsiteY4" fmla="*/ 456305 h 1440964"/>
                  <a:gd name="connsiteX5" fmla="*/ 1160777 w 1440964"/>
                  <a:gd name="connsiteY5" fmla="*/ 595065 h 1440964"/>
                  <a:gd name="connsiteX6" fmla="*/ 461642 w 1440964"/>
                  <a:gd name="connsiteY6" fmla="*/ 595065 h 1440964"/>
                  <a:gd name="connsiteX7" fmla="*/ 40027 w 1440964"/>
                  <a:gd name="connsiteY7" fmla="*/ 1022017 h 1440964"/>
                  <a:gd name="connsiteX8" fmla="*/ 461642 w 1440964"/>
                  <a:gd name="connsiteY8" fmla="*/ 1443633 h 1440964"/>
                  <a:gd name="connsiteX9" fmla="*/ 1022017 w 1440964"/>
                  <a:gd name="connsiteY9" fmla="*/ 1443633 h 1440964"/>
                  <a:gd name="connsiteX10" fmla="*/ 1443633 w 1440964"/>
                  <a:gd name="connsiteY10" fmla="*/ 1022017 h 1440964"/>
                  <a:gd name="connsiteX11" fmla="*/ 1443633 w 1440964"/>
                  <a:gd name="connsiteY11" fmla="*/ 744498 h 1440964"/>
                  <a:gd name="connsiteX12" fmla="*/ 1443633 w 1440964"/>
                  <a:gd name="connsiteY12" fmla="*/ 605739 h 1440964"/>
                  <a:gd name="connsiteX13" fmla="*/ 1443633 w 1440964"/>
                  <a:gd name="connsiteY13" fmla="*/ 461642 h 1440964"/>
                  <a:gd name="connsiteX14" fmla="*/ 1022017 w 1440964"/>
                  <a:gd name="connsiteY14" fmla="*/ 40027 h 1440964"/>
                  <a:gd name="connsiteX15" fmla="*/ 1160777 w 1440964"/>
                  <a:gd name="connsiteY15" fmla="*/ 1022017 h 1440964"/>
                  <a:gd name="connsiteX16" fmla="*/ 1022017 w 1440964"/>
                  <a:gd name="connsiteY16" fmla="*/ 1160777 h 1440964"/>
                  <a:gd name="connsiteX17" fmla="*/ 461642 w 1440964"/>
                  <a:gd name="connsiteY17" fmla="*/ 1160777 h 1440964"/>
                  <a:gd name="connsiteX18" fmla="*/ 322883 w 1440964"/>
                  <a:gd name="connsiteY18" fmla="*/ 1022017 h 1440964"/>
                  <a:gd name="connsiteX19" fmla="*/ 461642 w 1440964"/>
                  <a:gd name="connsiteY19" fmla="*/ 883258 h 1440964"/>
                  <a:gd name="connsiteX20" fmla="*/ 1160777 w 1440964"/>
                  <a:gd name="connsiteY20" fmla="*/ 883258 h 1440964"/>
                  <a:gd name="connsiteX21" fmla="*/ 1160777 w 1440964"/>
                  <a:gd name="connsiteY21" fmla="*/ 1022017 h 1440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440964" h="1440964">
                    <a:moveTo>
                      <a:pt x="1022017" y="40027"/>
                    </a:moveTo>
                    <a:lnTo>
                      <a:pt x="200134" y="40027"/>
                    </a:lnTo>
                    <a:lnTo>
                      <a:pt x="280187" y="317546"/>
                    </a:lnTo>
                    <a:lnTo>
                      <a:pt x="1022017" y="317546"/>
                    </a:lnTo>
                    <a:cubicBezTo>
                      <a:pt x="1096734" y="317546"/>
                      <a:pt x="1160777" y="381589"/>
                      <a:pt x="1160777" y="456305"/>
                    </a:cubicBezTo>
                    <a:lnTo>
                      <a:pt x="1160777" y="595065"/>
                    </a:lnTo>
                    <a:lnTo>
                      <a:pt x="461642" y="595065"/>
                    </a:lnTo>
                    <a:cubicBezTo>
                      <a:pt x="226818" y="600402"/>
                      <a:pt x="40027" y="787193"/>
                      <a:pt x="40027" y="1022017"/>
                    </a:cubicBezTo>
                    <a:cubicBezTo>
                      <a:pt x="40027" y="1256841"/>
                      <a:pt x="226818" y="1443633"/>
                      <a:pt x="461642" y="1443633"/>
                    </a:cubicBezTo>
                    <a:lnTo>
                      <a:pt x="1022017" y="1443633"/>
                    </a:lnTo>
                    <a:cubicBezTo>
                      <a:pt x="1251504" y="1443633"/>
                      <a:pt x="1443633" y="1256841"/>
                      <a:pt x="1443633" y="1022017"/>
                    </a:cubicBezTo>
                    <a:lnTo>
                      <a:pt x="1443633" y="744498"/>
                    </a:lnTo>
                    <a:lnTo>
                      <a:pt x="1443633" y="605739"/>
                    </a:lnTo>
                    <a:lnTo>
                      <a:pt x="1443633" y="461642"/>
                    </a:lnTo>
                    <a:cubicBezTo>
                      <a:pt x="1438296" y="226818"/>
                      <a:pt x="1251504" y="40027"/>
                      <a:pt x="1022017" y="40027"/>
                    </a:cubicBezTo>
                    <a:close/>
                    <a:moveTo>
                      <a:pt x="1160777" y="1022017"/>
                    </a:moveTo>
                    <a:cubicBezTo>
                      <a:pt x="1160777" y="1096734"/>
                      <a:pt x="1096734" y="1160777"/>
                      <a:pt x="1022017" y="1160777"/>
                    </a:cubicBezTo>
                    <a:lnTo>
                      <a:pt x="461642" y="1160777"/>
                    </a:lnTo>
                    <a:cubicBezTo>
                      <a:pt x="386926" y="1160777"/>
                      <a:pt x="322883" y="1096734"/>
                      <a:pt x="322883" y="1022017"/>
                    </a:cubicBezTo>
                    <a:cubicBezTo>
                      <a:pt x="322883" y="947300"/>
                      <a:pt x="386926" y="883258"/>
                      <a:pt x="461642" y="883258"/>
                    </a:cubicBezTo>
                    <a:lnTo>
                      <a:pt x="1160777" y="883258"/>
                    </a:lnTo>
                    <a:lnTo>
                      <a:pt x="1160777" y="1022017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16" name="Freeform: Shape 21">
                <a:extLst>
                  <a:ext uri="{FF2B5EF4-FFF2-40B4-BE49-F238E27FC236}">
                    <a16:creationId xmlns:a16="http://schemas.microsoft.com/office/drawing/2014/main" id="{F5A09B88-E52E-5E02-1F8E-8CC0A6DC0B2D}"/>
                  </a:ext>
                </a:extLst>
              </p:cNvPr>
              <p:cNvSpPr/>
              <p:nvPr/>
            </p:nvSpPr>
            <p:spPr>
              <a:xfrm>
                <a:off x="1015477" y="2297306"/>
                <a:ext cx="110959" cy="94024"/>
              </a:xfrm>
              <a:custGeom>
                <a:avLst/>
                <a:gdLst>
                  <a:gd name="connsiteX0" fmla="*/ 296198 w 373583"/>
                  <a:gd name="connsiteY0" fmla="*/ 40027 h 320214"/>
                  <a:gd name="connsiteX1" fmla="*/ 40027 w 373583"/>
                  <a:gd name="connsiteY1" fmla="*/ 40027 h 320214"/>
                  <a:gd name="connsiteX2" fmla="*/ 40027 w 373583"/>
                  <a:gd name="connsiteY2" fmla="*/ 317546 h 320214"/>
                  <a:gd name="connsiteX3" fmla="*/ 376252 w 373583"/>
                  <a:gd name="connsiteY3" fmla="*/ 317546 h 320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583" h="320214">
                    <a:moveTo>
                      <a:pt x="296198" y="40027"/>
                    </a:moveTo>
                    <a:lnTo>
                      <a:pt x="40027" y="40027"/>
                    </a:lnTo>
                    <a:lnTo>
                      <a:pt x="40027" y="317546"/>
                    </a:lnTo>
                    <a:lnTo>
                      <a:pt x="376252" y="31754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17" name="Freeform: Shape 22">
                <a:extLst>
                  <a:ext uri="{FF2B5EF4-FFF2-40B4-BE49-F238E27FC236}">
                    <a16:creationId xmlns:a16="http://schemas.microsoft.com/office/drawing/2014/main" id="{DF80F381-ACC8-226C-7AED-33E5DD42544C}"/>
                  </a:ext>
                </a:extLst>
              </p:cNvPr>
              <p:cNvSpPr/>
              <p:nvPr/>
            </p:nvSpPr>
            <p:spPr>
              <a:xfrm>
                <a:off x="1166916" y="2149276"/>
                <a:ext cx="1379068" cy="344755"/>
              </a:xfrm>
              <a:custGeom>
                <a:avLst/>
                <a:gdLst>
                  <a:gd name="connsiteX0" fmla="*/ 805674 w 4643106"/>
                  <a:gd name="connsiteY0" fmla="*/ 965781 h 1174118"/>
                  <a:gd name="connsiteX1" fmla="*/ 682925 w 4643106"/>
                  <a:gd name="connsiteY1" fmla="*/ 965781 h 1174118"/>
                  <a:gd name="connsiteX2" fmla="*/ 682925 w 4643106"/>
                  <a:gd name="connsiteY2" fmla="*/ 896401 h 1174118"/>
                  <a:gd name="connsiteX3" fmla="*/ 506807 w 4643106"/>
                  <a:gd name="connsiteY3" fmla="*/ 976455 h 1174118"/>
                  <a:gd name="connsiteX4" fmla="*/ 223951 w 4643106"/>
                  <a:gd name="connsiteY4" fmla="*/ 682925 h 1174118"/>
                  <a:gd name="connsiteX5" fmla="*/ 506807 w 4643106"/>
                  <a:gd name="connsiteY5" fmla="*/ 389396 h 1174118"/>
                  <a:gd name="connsiteX6" fmla="*/ 682925 w 4643106"/>
                  <a:gd name="connsiteY6" fmla="*/ 469449 h 1174118"/>
                  <a:gd name="connsiteX7" fmla="*/ 682925 w 4643106"/>
                  <a:gd name="connsiteY7" fmla="*/ 405406 h 1174118"/>
                  <a:gd name="connsiteX8" fmla="*/ 805674 w 4643106"/>
                  <a:gd name="connsiteY8" fmla="*/ 405406 h 1174118"/>
                  <a:gd name="connsiteX9" fmla="*/ 805674 w 4643106"/>
                  <a:gd name="connsiteY9" fmla="*/ 965781 h 1174118"/>
                  <a:gd name="connsiteX10" fmla="*/ 352037 w 4643106"/>
                  <a:gd name="connsiteY10" fmla="*/ 688262 h 1174118"/>
                  <a:gd name="connsiteX11" fmla="*/ 522818 w 4643106"/>
                  <a:gd name="connsiteY11" fmla="*/ 869717 h 1174118"/>
                  <a:gd name="connsiteX12" fmla="*/ 693599 w 4643106"/>
                  <a:gd name="connsiteY12" fmla="*/ 688262 h 1174118"/>
                  <a:gd name="connsiteX13" fmla="*/ 522818 w 4643106"/>
                  <a:gd name="connsiteY13" fmla="*/ 506807 h 1174118"/>
                  <a:gd name="connsiteX14" fmla="*/ 352037 w 4643106"/>
                  <a:gd name="connsiteY14" fmla="*/ 688262 h 1174118"/>
                  <a:gd name="connsiteX15" fmla="*/ 1862381 w 4643106"/>
                  <a:gd name="connsiteY15" fmla="*/ 613546 h 1174118"/>
                  <a:gd name="connsiteX16" fmla="*/ 1862381 w 4643106"/>
                  <a:gd name="connsiteY16" fmla="*/ 965781 h 1174118"/>
                  <a:gd name="connsiteX17" fmla="*/ 1739632 w 4643106"/>
                  <a:gd name="connsiteY17" fmla="*/ 965781 h 1174118"/>
                  <a:gd name="connsiteX18" fmla="*/ 1739632 w 4643106"/>
                  <a:gd name="connsiteY18" fmla="*/ 650904 h 1174118"/>
                  <a:gd name="connsiteX19" fmla="*/ 1611547 w 4643106"/>
                  <a:gd name="connsiteY19" fmla="*/ 501470 h 1174118"/>
                  <a:gd name="connsiteX20" fmla="*/ 1467450 w 4643106"/>
                  <a:gd name="connsiteY20" fmla="*/ 650904 h 1174118"/>
                  <a:gd name="connsiteX21" fmla="*/ 1467450 w 4643106"/>
                  <a:gd name="connsiteY21" fmla="*/ 960444 h 1174118"/>
                  <a:gd name="connsiteX22" fmla="*/ 1344701 w 4643106"/>
                  <a:gd name="connsiteY22" fmla="*/ 960444 h 1174118"/>
                  <a:gd name="connsiteX23" fmla="*/ 1344701 w 4643106"/>
                  <a:gd name="connsiteY23" fmla="*/ 645567 h 1174118"/>
                  <a:gd name="connsiteX24" fmla="*/ 1216616 w 4643106"/>
                  <a:gd name="connsiteY24" fmla="*/ 496134 h 1174118"/>
                  <a:gd name="connsiteX25" fmla="*/ 1072519 w 4643106"/>
                  <a:gd name="connsiteY25" fmla="*/ 645567 h 1174118"/>
                  <a:gd name="connsiteX26" fmla="*/ 1072519 w 4643106"/>
                  <a:gd name="connsiteY26" fmla="*/ 955107 h 1174118"/>
                  <a:gd name="connsiteX27" fmla="*/ 949770 w 4643106"/>
                  <a:gd name="connsiteY27" fmla="*/ 955107 h 1174118"/>
                  <a:gd name="connsiteX28" fmla="*/ 949770 w 4643106"/>
                  <a:gd name="connsiteY28" fmla="*/ 405406 h 1174118"/>
                  <a:gd name="connsiteX29" fmla="*/ 1072519 w 4643106"/>
                  <a:gd name="connsiteY29" fmla="*/ 405406 h 1174118"/>
                  <a:gd name="connsiteX30" fmla="*/ 1072519 w 4643106"/>
                  <a:gd name="connsiteY30" fmla="*/ 474786 h 1174118"/>
                  <a:gd name="connsiteX31" fmla="*/ 1243300 w 4643106"/>
                  <a:gd name="connsiteY31" fmla="*/ 389396 h 1174118"/>
                  <a:gd name="connsiteX32" fmla="*/ 1435429 w 4643106"/>
                  <a:gd name="connsiteY32" fmla="*/ 490797 h 1174118"/>
                  <a:gd name="connsiteX33" fmla="*/ 1638231 w 4643106"/>
                  <a:gd name="connsiteY33" fmla="*/ 389396 h 1174118"/>
                  <a:gd name="connsiteX34" fmla="*/ 1862381 w 4643106"/>
                  <a:gd name="connsiteY34" fmla="*/ 613546 h 1174118"/>
                  <a:gd name="connsiteX35" fmla="*/ 3260650 w 4643106"/>
                  <a:gd name="connsiteY35" fmla="*/ 688262 h 1174118"/>
                  <a:gd name="connsiteX36" fmla="*/ 2956446 w 4643106"/>
                  <a:gd name="connsiteY36" fmla="*/ 981792 h 1174118"/>
                  <a:gd name="connsiteX37" fmla="*/ 2652243 w 4643106"/>
                  <a:gd name="connsiteY37" fmla="*/ 688262 h 1174118"/>
                  <a:gd name="connsiteX38" fmla="*/ 2956446 w 4643106"/>
                  <a:gd name="connsiteY38" fmla="*/ 394732 h 1174118"/>
                  <a:gd name="connsiteX39" fmla="*/ 3260650 w 4643106"/>
                  <a:gd name="connsiteY39" fmla="*/ 688262 h 1174118"/>
                  <a:gd name="connsiteX40" fmla="*/ 2780329 w 4643106"/>
                  <a:gd name="connsiteY40" fmla="*/ 688262 h 1174118"/>
                  <a:gd name="connsiteX41" fmla="*/ 2956446 w 4643106"/>
                  <a:gd name="connsiteY41" fmla="*/ 869717 h 1174118"/>
                  <a:gd name="connsiteX42" fmla="*/ 3132564 w 4643106"/>
                  <a:gd name="connsiteY42" fmla="*/ 688262 h 1174118"/>
                  <a:gd name="connsiteX43" fmla="*/ 2956446 w 4643106"/>
                  <a:gd name="connsiteY43" fmla="*/ 506807 h 1174118"/>
                  <a:gd name="connsiteX44" fmla="*/ 2780329 w 4643106"/>
                  <a:gd name="connsiteY44" fmla="*/ 688262 h 1174118"/>
                  <a:gd name="connsiteX45" fmla="*/ 3853046 w 4643106"/>
                  <a:gd name="connsiteY45" fmla="*/ 480123 h 1174118"/>
                  <a:gd name="connsiteX46" fmla="*/ 3772993 w 4643106"/>
                  <a:gd name="connsiteY46" fmla="*/ 565513 h 1174118"/>
                  <a:gd name="connsiteX47" fmla="*/ 3639570 w 4643106"/>
                  <a:gd name="connsiteY47" fmla="*/ 506807 h 1174118"/>
                  <a:gd name="connsiteX48" fmla="*/ 3474126 w 4643106"/>
                  <a:gd name="connsiteY48" fmla="*/ 688262 h 1174118"/>
                  <a:gd name="connsiteX49" fmla="*/ 3639570 w 4643106"/>
                  <a:gd name="connsiteY49" fmla="*/ 869717 h 1174118"/>
                  <a:gd name="connsiteX50" fmla="*/ 3778330 w 4643106"/>
                  <a:gd name="connsiteY50" fmla="*/ 811011 h 1174118"/>
                  <a:gd name="connsiteX51" fmla="*/ 3853046 w 4643106"/>
                  <a:gd name="connsiteY51" fmla="*/ 891064 h 1174118"/>
                  <a:gd name="connsiteX52" fmla="*/ 3644907 w 4643106"/>
                  <a:gd name="connsiteY52" fmla="*/ 981792 h 1174118"/>
                  <a:gd name="connsiteX53" fmla="*/ 3351377 w 4643106"/>
                  <a:gd name="connsiteY53" fmla="*/ 688262 h 1174118"/>
                  <a:gd name="connsiteX54" fmla="*/ 3644907 w 4643106"/>
                  <a:gd name="connsiteY54" fmla="*/ 394732 h 1174118"/>
                  <a:gd name="connsiteX55" fmla="*/ 3853046 w 4643106"/>
                  <a:gd name="connsiteY55" fmla="*/ 480123 h 1174118"/>
                  <a:gd name="connsiteX56" fmla="*/ 4354716 w 4643106"/>
                  <a:gd name="connsiteY56" fmla="*/ 544166 h 1174118"/>
                  <a:gd name="connsiteX57" fmla="*/ 4183934 w 4643106"/>
                  <a:gd name="connsiteY57" fmla="*/ 496134 h 1174118"/>
                  <a:gd name="connsiteX58" fmla="*/ 4077196 w 4643106"/>
                  <a:gd name="connsiteY58" fmla="*/ 565513 h 1174118"/>
                  <a:gd name="connsiteX59" fmla="*/ 4167924 w 4643106"/>
                  <a:gd name="connsiteY59" fmla="*/ 624219 h 1174118"/>
                  <a:gd name="connsiteX60" fmla="*/ 4226630 w 4643106"/>
                  <a:gd name="connsiteY60" fmla="*/ 634893 h 1174118"/>
                  <a:gd name="connsiteX61" fmla="*/ 4424095 w 4643106"/>
                  <a:gd name="connsiteY61" fmla="*/ 800337 h 1174118"/>
                  <a:gd name="connsiteX62" fmla="*/ 4167924 w 4643106"/>
                  <a:gd name="connsiteY62" fmla="*/ 981792 h 1174118"/>
                  <a:gd name="connsiteX63" fmla="*/ 3927763 w 4643106"/>
                  <a:gd name="connsiteY63" fmla="*/ 912412 h 1174118"/>
                  <a:gd name="connsiteX64" fmla="*/ 3986469 w 4643106"/>
                  <a:gd name="connsiteY64" fmla="*/ 821685 h 1174118"/>
                  <a:gd name="connsiteX65" fmla="*/ 4173261 w 4643106"/>
                  <a:gd name="connsiteY65" fmla="*/ 880391 h 1174118"/>
                  <a:gd name="connsiteX66" fmla="*/ 4301347 w 4643106"/>
                  <a:gd name="connsiteY66" fmla="*/ 811011 h 1174118"/>
                  <a:gd name="connsiteX67" fmla="*/ 4205282 w 4643106"/>
                  <a:gd name="connsiteY67" fmla="*/ 746968 h 1174118"/>
                  <a:gd name="connsiteX68" fmla="*/ 4146576 w 4643106"/>
                  <a:gd name="connsiteY68" fmla="*/ 741631 h 1174118"/>
                  <a:gd name="connsiteX69" fmla="*/ 3954448 w 4643106"/>
                  <a:gd name="connsiteY69" fmla="*/ 576187 h 1174118"/>
                  <a:gd name="connsiteX70" fmla="*/ 4183934 w 4643106"/>
                  <a:gd name="connsiteY70" fmla="*/ 394732 h 1174118"/>
                  <a:gd name="connsiteX71" fmla="*/ 4413421 w 4643106"/>
                  <a:gd name="connsiteY71" fmla="*/ 453438 h 1174118"/>
                  <a:gd name="connsiteX72" fmla="*/ 4354716 w 4643106"/>
                  <a:gd name="connsiteY72" fmla="*/ 544166 h 1174118"/>
                  <a:gd name="connsiteX73" fmla="*/ 2422756 w 4643106"/>
                  <a:gd name="connsiteY73" fmla="*/ 474786 h 1174118"/>
                  <a:gd name="connsiteX74" fmla="*/ 2422756 w 4643106"/>
                  <a:gd name="connsiteY74" fmla="*/ 266647 h 1174118"/>
                  <a:gd name="connsiteX75" fmla="*/ 2545505 w 4643106"/>
                  <a:gd name="connsiteY75" fmla="*/ 223951 h 1174118"/>
                  <a:gd name="connsiteX76" fmla="*/ 2545505 w 4643106"/>
                  <a:gd name="connsiteY76" fmla="*/ 965781 h 1174118"/>
                  <a:gd name="connsiteX77" fmla="*/ 2422756 w 4643106"/>
                  <a:gd name="connsiteY77" fmla="*/ 965781 h 1174118"/>
                  <a:gd name="connsiteX78" fmla="*/ 2422756 w 4643106"/>
                  <a:gd name="connsiteY78" fmla="*/ 896401 h 1174118"/>
                  <a:gd name="connsiteX79" fmla="*/ 2246638 w 4643106"/>
                  <a:gd name="connsiteY79" fmla="*/ 976455 h 1174118"/>
                  <a:gd name="connsiteX80" fmla="*/ 1963782 w 4643106"/>
                  <a:gd name="connsiteY80" fmla="*/ 682925 h 1174118"/>
                  <a:gd name="connsiteX81" fmla="*/ 2246638 w 4643106"/>
                  <a:gd name="connsiteY81" fmla="*/ 389396 h 1174118"/>
                  <a:gd name="connsiteX82" fmla="*/ 2422756 w 4643106"/>
                  <a:gd name="connsiteY82" fmla="*/ 474786 h 1174118"/>
                  <a:gd name="connsiteX83" fmla="*/ 2091868 w 4643106"/>
                  <a:gd name="connsiteY83" fmla="*/ 688262 h 1174118"/>
                  <a:gd name="connsiteX84" fmla="*/ 2262649 w 4643106"/>
                  <a:gd name="connsiteY84" fmla="*/ 869717 h 1174118"/>
                  <a:gd name="connsiteX85" fmla="*/ 2433430 w 4643106"/>
                  <a:gd name="connsiteY85" fmla="*/ 688262 h 1174118"/>
                  <a:gd name="connsiteX86" fmla="*/ 2262649 w 4643106"/>
                  <a:gd name="connsiteY86" fmla="*/ 506807 h 1174118"/>
                  <a:gd name="connsiteX87" fmla="*/ 2091868 w 4643106"/>
                  <a:gd name="connsiteY87" fmla="*/ 688262 h 1174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4643106" h="1174118">
                    <a:moveTo>
                      <a:pt x="805674" y="965781"/>
                    </a:moveTo>
                    <a:lnTo>
                      <a:pt x="682925" y="965781"/>
                    </a:lnTo>
                    <a:lnTo>
                      <a:pt x="682925" y="896401"/>
                    </a:lnTo>
                    <a:cubicBezTo>
                      <a:pt x="645567" y="944434"/>
                      <a:pt x="586861" y="976455"/>
                      <a:pt x="506807" y="976455"/>
                    </a:cubicBezTo>
                    <a:cubicBezTo>
                      <a:pt x="352037" y="976455"/>
                      <a:pt x="223951" y="853706"/>
                      <a:pt x="223951" y="682925"/>
                    </a:cubicBezTo>
                    <a:cubicBezTo>
                      <a:pt x="223951" y="512144"/>
                      <a:pt x="346700" y="389396"/>
                      <a:pt x="506807" y="389396"/>
                    </a:cubicBezTo>
                    <a:cubicBezTo>
                      <a:pt x="586861" y="389396"/>
                      <a:pt x="645567" y="421417"/>
                      <a:pt x="682925" y="469449"/>
                    </a:cubicBezTo>
                    <a:lnTo>
                      <a:pt x="682925" y="405406"/>
                    </a:lnTo>
                    <a:lnTo>
                      <a:pt x="805674" y="405406"/>
                    </a:lnTo>
                    <a:lnTo>
                      <a:pt x="805674" y="965781"/>
                    </a:lnTo>
                    <a:close/>
                    <a:moveTo>
                      <a:pt x="352037" y="688262"/>
                    </a:moveTo>
                    <a:cubicBezTo>
                      <a:pt x="352037" y="784326"/>
                      <a:pt x="416080" y="869717"/>
                      <a:pt x="522818" y="869717"/>
                    </a:cubicBezTo>
                    <a:cubicBezTo>
                      <a:pt x="624219" y="869717"/>
                      <a:pt x="693599" y="795000"/>
                      <a:pt x="693599" y="688262"/>
                    </a:cubicBezTo>
                    <a:cubicBezTo>
                      <a:pt x="693599" y="586861"/>
                      <a:pt x="624219" y="506807"/>
                      <a:pt x="522818" y="506807"/>
                    </a:cubicBezTo>
                    <a:cubicBezTo>
                      <a:pt x="416080" y="506807"/>
                      <a:pt x="352037" y="586861"/>
                      <a:pt x="352037" y="688262"/>
                    </a:cubicBezTo>
                    <a:close/>
                    <a:moveTo>
                      <a:pt x="1862381" y="613546"/>
                    </a:moveTo>
                    <a:lnTo>
                      <a:pt x="1862381" y="965781"/>
                    </a:lnTo>
                    <a:lnTo>
                      <a:pt x="1739632" y="965781"/>
                    </a:lnTo>
                    <a:lnTo>
                      <a:pt x="1739632" y="650904"/>
                    </a:lnTo>
                    <a:cubicBezTo>
                      <a:pt x="1739632" y="554840"/>
                      <a:pt x="1691600" y="501470"/>
                      <a:pt x="1611547" y="501470"/>
                    </a:cubicBezTo>
                    <a:cubicBezTo>
                      <a:pt x="1531493" y="501470"/>
                      <a:pt x="1467450" y="554840"/>
                      <a:pt x="1467450" y="650904"/>
                    </a:cubicBezTo>
                    <a:lnTo>
                      <a:pt x="1467450" y="960444"/>
                    </a:lnTo>
                    <a:lnTo>
                      <a:pt x="1344701" y="960444"/>
                    </a:lnTo>
                    <a:lnTo>
                      <a:pt x="1344701" y="645567"/>
                    </a:lnTo>
                    <a:cubicBezTo>
                      <a:pt x="1344701" y="549503"/>
                      <a:pt x="1296669" y="496134"/>
                      <a:pt x="1216616" y="496134"/>
                    </a:cubicBezTo>
                    <a:cubicBezTo>
                      <a:pt x="1136562" y="496134"/>
                      <a:pt x="1072519" y="549503"/>
                      <a:pt x="1072519" y="645567"/>
                    </a:cubicBezTo>
                    <a:lnTo>
                      <a:pt x="1072519" y="955107"/>
                    </a:lnTo>
                    <a:lnTo>
                      <a:pt x="949770" y="955107"/>
                    </a:lnTo>
                    <a:lnTo>
                      <a:pt x="949770" y="405406"/>
                    </a:lnTo>
                    <a:lnTo>
                      <a:pt x="1072519" y="405406"/>
                    </a:lnTo>
                    <a:lnTo>
                      <a:pt x="1072519" y="474786"/>
                    </a:lnTo>
                    <a:cubicBezTo>
                      <a:pt x="1115215" y="410743"/>
                      <a:pt x="1189931" y="389396"/>
                      <a:pt x="1243300" y="389396"/>
                    </a:cubicBezTo>
                    <a:cubicBezTo>
                      <a:pt x="1328691" y="389396"/>
                      <a:pt x="1398070" y="426754"/>
                      <a:pt x="1435429" y="490797"/>
                    </a:cubicBezTo>
                    <a:cubicBezTo>
                      <a:pt x="1483461" y="410743"/>
                      <a:pt x="1568851" y="389396"/>
                      <a:pt x="1638231" y="389396"/>
                    </a:cubicBezTo>
                    <a:cubicBezTo>
                      <a:pt x="1766317" y="389396"/>
                      <a:pt x="1862381" y="480123"/>
                      <a:pt x="1862381" y="613546"/>
                    </a:cubicBezTo>
                    <a:close/>
                    <a:moveTo>
                      <a:pt x="3260650" y="688262"/>
                    </a:moveTo>
                    <a:cubicBezTo>
                      <a:pt x="3260650" y="859043"/>
                      <a:pt x="3132564" y="981792"/>
                      <a:pt x="2956446" y="981792"/>
                    </a:cubicBezTo>
                    <a:cubicBezTo>
                      <a:pt x="2785666" y="981792"/>
                      <a:pt x="2652243" y="853706"/>
                      <a:pt x="2652243" y="688262"/>
                    </a:cubicBezTo>
                    <a:cubicBezTo>
                      <a:pt x="2652243" y="522818"/>
                      <a:pt x="2780329" y="394732"/>
                      <a:pt x="2956446" y="394732"/>
                    </a:cubicBezTo>
                    <a:cubicBezTo>
                      <a:pt x="3132564" y="389396"/>
                      <a:pt x="3260650" y="517481"/>
                      <a:pt x="3260650" y="688262"/>
                    </a:cubicBezTo>
                    <a:close/>
                    <a:moveTo>
                      <a:pt x="2780329" y="688262"/>
                    </a:moveTo>
                    <a:cubicBezTo>
                      <a:pt x="2780329" y="795000"/>
                      <a:pt x="2855046" y="869717"/>
                      <a:pt x="2956446" y="869717"/>
                    </a:cubicBezTo>
                    <a:cubicBezTo>
                      <a:pt x="3057848" y="869717"/>
                      <a:pt x="3132564" y="795000"/>
                      <a:pt x="3132564" y="688262"/>
                    </a:cubicBezTo>
                    <a:cubicBezTo>
                      <a:pt x="3132564" y="581524"/>
                      <a:pt x="3057848" y="506807"/>
                      <a:pt x="2956446" y="506807"/>
                    </a:cubicBezTo>
                    <a:cubicBezTo>
                      <a:pt x="2855046" y="506807"/>
                      <a:pt x="2780329" y="581524"/>
                      <a:pt x="2780329" y="688262"/>
                    </a:cubicBezTo>
                    <a:close/>
                    <a:moveTo>
                      <a:pt x="3853046" y="480123"/>
                    </a:moveTo>
                    <a:lnTo>
                      <a:pt x="3772993" y="565513"/>
                    </a:lnTo>
                    <a:cubicBezTo>
                      <a:pt x="3735635" y="528155"/>
                      <a:pt x="3692939" y="506807"/>
                      <a:pt x="3639570" y="506807"/>
                    </a:cubicBezTo>
                    <a:cubicBezTo>
                      <a:pt x="3543506" y="506807"/>
                      <a:pt x="3474126" y="581524"/>
                      <a:pt x="3474126" y="688262"/>
                    </a:cubicBezTo>
                    <a:cubicBezTo>
                      <a:pt x="3474126" y="795000"/>
                      <a:pt x="3543506" y="869717"/>
                      <a:pt x="3639570" y="869717"/>
                    </a:cubicBezTo>
                    <a:cubicBezTo>
                      <a:pt x="3692939" y="869717"/>
                      <a:pt x="3740972" y="843032"/>
                      <a:pt x="3778330" y="811011"/>
                    </a:cubicBezTo>
                    <a:lnTo>
                      <a:pt x="3853046" y="891064"/>
                    </a:lnTo>
                    <a:cubicBezTo>
                      <a:pt x="3799677" y="949770"/>
                      <a:pt x="3724961" y="981792"/>
                      <a:pt x="3644907" y="981792"/>
                    </a:cubicBezTo>
                    <a:cubicBezTo>
                      <a:pt x="3468789" y="981792"/>
                      <a:pt x="3351377" y="853706"/>
                      <a:pt x="3351377" y="688262"/>
                    </a:cubicBezTo>
                    <a:cubicBezTo>
                      <a:pt x="3351377" y="522818"/>
                      <a:pt x="3468789" y="394732"/>
                      <a:pt x="3644907" y="394732"/>
                    </a:cubicBezTo>
                    <a:cubicBezTo>
                      <a:pt x="3724961" y="389396"/>
                      <a:pt x="3799677" y="421417"/>
                      <a:pt x="3853046" y="480123"/>
                    </a:cubicBezTo>
                    <a:close/>
                    <a:moveTo>
                      <a:pt x="4354716" y="544166"/>
                    </a:moveTo>
                    <a:cubicBezTo>
                      <a:pt x="4322694" y="522818"/>
                      <a:pt x="4253314" y="496134"/>
                      <a:pt x="4183934" y="496134"/>
                    </a:cubicBezTo>
                    <a:cubicBezTo>
                      <a:pt x="4114555" y="496134"/>
                      <a:pt x="4077196" y="522818"/>
                      <a:pt x="4077196" y="565513"/>
                    </a:cubicBezTo>
                    <a:cubicBezTo>
                      <a:pt x="4077196" y="602872"/>
                      <a:pt x="4119892" y="613546"/>
                      <a:pt x="4167924" y="624219"/>
                    </a:cubicBezTo>
                    <a:lnTo>
                      <a:pt x="4226630" y="634893"/>
                    </a:lnTo>
                    <a:cubicBezTo>
                      <a:pt x="4349379" y="650904"/>
                      <a:pt x="4424095" y="704273"/>
                      <a:pt x="4424095" y="800337"/>
                    </a:cubicBezTo>
                    <a:cubicBezTo>
                      <a:pt x="4424095" y="907075"/>
                      <a:pt x="4328031" y="981792"/>
                      <a:pt x="4167924" y="981792"/>
                    </a:cubicBezTo>
                    <a:cubicBezTo>
                      <a:pt x="4109218" y="981792"/>
                      <a:pt x="4007817" y="971118"/>
                      <a:pt x="3927763" y="912412"/>
                    </a:cubicBezTo>
                    <a:lnTo>
                      <a:pt x="3986469" y="821685"/>
                    </a:lnTo>
                    <a:cubicBezTo>
                      <a:pt x="4029164" y="853706"/>
                      <a:pt x="4082533" y="880391"/>
                      <a:pt x="4173261" y="880391"/>
                    </a:cubicBezTo>
                    <a:cubicBezTo>
                      <a:pt x="4258651" y="880391"/>
                      <a:pt x="4301347" y="853706"/>
                      <a:pt x="4301347" y="811011"/>
                    </a:cubicBezTo>
                    <a:cubicBezTo>
                      <a:pt x="4301347" y="778989"/>
                      <a:pt x="4269325" y="757642"/>
                      <a:pt x="4205282" y="746968"/>
                    </a:cubicBezTo>
                    <a:lnTo>
                      <a:pt x="4146576" y="741631"/>
                    </a:lnTo>
                    <a:cubicBezTo>
                      <a:pt x="4023827" y="725620"/>
                      <a:pt x="3954448" y="666915"/>
                      <a:pt x="3954448" y="576187"/>
                    </a:cubicBezTo>
                    <a:cubicBezTo>
                      <a:pt x="3954448" y="464112"/>
                      <a:pt x="4045175" y="394732"/>
                      <a:pt x="4183934" y="394732"/>
                    </a:cubicBezTo>
                    <a:cubicBezTo>
                      <a:pt x="4269325" y="394732"/>
                      <a:pt x="4354716" y="416080"/>
                      <a:pt x="4413421" y="453438"/>
                    </a:cubicBezTo>
                    <a:lnTo>
                      <a:pt x="4354716" y="544166"/>
                    </a:lnTo>
                    <a:close/>
                    <a:moveTo>
                      <a:pt x="2422756" y="474786"/>
                    </a:moveTo>
                    <a:lnTo>
                      <a:pt x="2422756" y="266647"/>
                    </a:lnTo>
                    <a:lnTo>
                      <a:pt x="2545505" y="223951"/>
                    </a:lnTo>
                    <a:lnTo>
                      <a:pt x="2545505" y="965781"/>
                    </a:lnTo>
                    <a:lnTo>
                      <a:pt x="2422756" y="965781"/>
                    </a:lnTo>
                    <a:lnTo>
                      <a:pt x="2422756" y="896401"/>
                    </a:lnTo>
                    <a:cubicBezTo>
                      <a:pt x="2385398" y="944434"/>
                      <a:pt x="2326692" y="976455"/>
                      <a:pt x="2246638" y="976455"/>
                    </a:cubicBezTo>
                    <a:cubicBezTo>
                      <a:pt x="2091868" y="976455"/>
                      <a:pt x="1963782" y="853706"/>
                      <a:pt x="1963782" y="682925"/>
                    </a:cubicBezTo>
                    <a:cubicBezTo>
                      <a:pt x="1963782" y="512144"/>
                      <a:pt x="2086531" y="389396"/>
                      <a:pt x="2246638" y="389396"/>
                    </a:cubicBezTo>
                    <a:cubicBezTo>
                      <a:pt x="2326692" y="389396"/>
                      <a:pt x="2385398" y="421417"/>
                      <a:pt x="2422756" y="474786"/>
                    </a:cubicBezTo>
                    <a:close/>
                    <a:moveTo>
                      <a:pt x="2091868" y="688262"/>
                    </a:moveTo>
                    <a:cubicBezTo>
                      <a:pt x="2091868" y="784326"/>
                      <a:pt x="2155911" y="869717"/>
                      <a:pt x="2262649" y="869717"/>
                    </a:cubicBezTo>
                    <a:cubicBezTo>
                      <a:pt x="2364050" y="869717"/>
                      <a:pt x="2433430" y="795000"/>
                      <a:pt x="2433430" y="688262"/>
                    </a:cubicBezTo>
                    <a:cubicBezTo>
                      <a:pt x="2433430" y="586861"/>
                      <a:pt x="2364050" y="506807"/>
                      <a:pt x="2262649" y="506807"/>
                    </a:cubicBezTo>
                    <a:cubicBezTo>
                      <a:pt x="2155911" y="506807"/>
                      <a:pt x="2091868" y="586861"/>
                      <a:pt x="2091868" y="688262"/>
                    </a:cubicBezTo>
                    <a:close/>
                  </a:path>
                </a:pathLst>
              </a:custGeom>
              <a:solidFill>
                <a:srgbClr val="FFFFFF"/>
              </a:solidFill>
              <a:ln w="5329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 panose="020F0302020204030204"/>
                  <a:ea typeface="+mn-ea"/>
                  <a:cs typeface="+mn-cs"/>
                </a:endParaRPr>
              </a:p>
            </p:txBody>
          </p:sp>
        </p:grpSp>
      </p:grpSp>
      <p:sp>
        <p:nvSpPr>
          <p:cNvPr id="33" name="Title 4">
            <a:extLst>
              <a:ext uri="{FF2B5EF4-FFF2-40B4-BE49-F238E27FC236}">
                <a16:creationId xmlns:a16="http://schemas.microsoft.com/office/drawing/2014/main" id="{420EB833-3369-914B-D684-797792CD959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39" y="2497788"/>
            <a:ext cx="5633085" cy="1231106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Century Gothic Bold Size 40pt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658C529B-8A57-CBA0-E042-98225EB63C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8640" y="4666531"/>
            <a:ext cx="5633084" cy="5254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Sub header Century Gothic size 20pt</a:t>
            </a:r>
          </a:p>
        </p:txBody>
      </p:sp>
      <p:sp>
        <p:nvSpPr>
          <p:cNvPr id="35" name="Subtitle 5">
            <a:extLst>
              <a:ext uri="{FF2B5EF4-FFF2-40B4-BE49-F238E27FC236}">
                <a16:creationId xmlns:a16="http://schemas.microsoft.com/office/drawing/2014/main" id="{B03ECA57-486E-666F-E38A-E377ECF7DA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" y="5332842"/>
            <a:ext cx="4663440" cy="748923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Name Century Gothic Size 14pt </a:t>
            </a:r>
          </a:p>
          <a:p>
            <a:r>
              <a:rPr lang="en-US" dirty="0"/>
              <a:t>Speaker Title</a:t>
            </a:r>
          </a:p>
          <a:p>
            <a:r>
              <a:rPr lang="en-US" dirty="0"/>
              <a:t>00/00/0000</a:t>
            </a:r>
          </a:p>
        </p:txBody>
      </p:sp>
    </p:spTree>
    <p:extLst>
      <p:ext uri="{BB962C8B-B14F-4D97-AF65-F5344CB8AC3E}">
        <p14:creationId xmlns:p14="http://schemas.microsoft.com/office/powerpoint/2010/main" val="239113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Element_1_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 descr="A desk with a computer and a speaker and a window with a city view&#10;&#10;Description automatically generated">
            <a:extLst>
              <a:ext uri="{FF2B5EF4-FFF2-40B4-BE49-F238E27FC236}">
                <a16:creationId xmlns:a16="http://schemas.microsoft.com/office/drawing/2014/main" id="{BCA4660A-DF0C-3C75-8376-895A19FA7C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5400" y="0"/>
            <a:ext cx="8356598" cy="68580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FF0C9F7-DC5F-AB86-C6E9-F3A532FAFA66}"/>
              </a:ext>
            </a:extLst>
          </p:cNvPr>
          <p:cNvSpPr/>
          <p:nvPr userDrawn="1"/>
        </p:nvSpPr>
        <p:spPr>
          <a:xfrm>
            <a:off x="3835400" y="0"/>
            <a:ext cx="5484431" cy="6858000"/>
          </a:xfrm>
          <a:prstGeom prst="rect">
            <a:avLst/>
          </a:prstGeom>
          <a:gradFill flip="none" rotWithShape="1">
            <a:gsLst>
              <a:gs pos="45000">
                <a:srgbClr val="000000">
                  <a:alpha val="70000"/>
                </a:srgbClr>
              </a:gs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A18BD574-2418-A357-192E-4104F1C2D4F7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Footer Placeholder 3">
            <a:extLst>
              <a:ext uri="{FF2B5EF4-FFF2-40B4-BE49-F238E27FC236}">
                <a16:creationId xmlns:a16="http://schemas.microsoft.com/office/drawing/2014/main" id="{32571B96-B907-3189-C85D-5EDBCB3269FA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8151E333-E0B4-D1C5-0FAE-5898DD9EF05E}"/>
              </a:ext>
            </a:extLst>
          </p:cNvPr>
          <p:cNvGrpSpPr/>
          <p:nvPr userDrawn="1"/>
        </p:nvGrpSpPr>
        <p:grpSpPr>
          <a:xfrm>
            <a:off x="10554059" y="6345624"/>
            <a:ext cx="1465983" cy="391342"/>
            <a:chOff x="10554061" y="6345623"/>
            <a:chExt cx="1465983" cy="391342"/>
          </a:xfrm>
          <a:solidFill>
            <a:schemeClr val="bg1"/>
          </a:solidFill>
        </p:grpSpPr>
        <p:grpSp>
          <p:nvGrpSpPr>
            <p:cNvPr id="75" name="Amdocs_Logomark">
              <a:extLst>
                <a:ext uri="{FF2B5EF4-FFF2-40B4-BE49-F238E27FC236}">
                  <a16:creationId xmlns:a16="http://schemas.microsoft.com/office/drawing/2014/main" id="{4D1CD39D-814E-474D-019E-D49180306857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grpFill/>
          </p:grpSpPr>
          <p:sp>
            <p:nvSpPr>
              <p:cNvPr id="91" name="Freeform: Shape 6">
                <a:extLst>
                  <a:ext uri="{FF2B5EF4-FFF2-40B4-BE49-F238E27FC236}">
                    <a16:creationId xmlns:a16="http://schemas.microsoft.com/office/drawing/2014/main" id="{73D87B3E-028F-EB46-3BE0-45C725511CB4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7">
                <a:extLst>
                  <a:ext uri="{FF2B5EF4-FFF2-40B4-BE49-F238E27FC236}">
                    <a16:creationId xmlns:a16="http://schemas.microsoft.com/office/drawing/2014/main" id="{DFE0F081-3F2E-71ED-7A4B-6C8C04D92E0E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8FB80908-C5F3-F8E5-FCF7-001DF8029580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pFill/>
          </p:grpSpPr>
          <p:sp>
            <p:nvSpPr>
              <p:cNvPr id="78" name="Freeform: Shape 61">
                <a:extLst>
                  <a:ext uri="{FF2B5EF4-FFF2-40B4-BE49-F238E27FC236}">
                    <a16:creationId xmlns:a16="http://schemas.microsoft.com/office/drawing/2014/main" id="{B25C9988-94A2-B82B-1D14-AA94D2B75EC2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62">
                <a:extLst>
                  <a:ext uri="{FF2B5EF4-FFF2-40B4-BE49-F238E27FC236}">
                    <a16:creationId xmlns:a16="http://schemas.microsoft.com/office/drawing/2014/main" id="{B709C0F1-DB7F-64EB-8F60-0AB72E2D2668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63">
                <a:extLst>
                  <a:ext uri="{FF2B5EF4-FFF2-40B4-BE49-F238E27FC236}">
                    <a16:creationId xmlns:a16="http://schemas.microsoft.com/office/drawing/2014/main" id="{C60D1550-F34F-2BA1-86BA-2EF33624AA32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64">
                <a:extLst>
                  <a:ext uri="{FF2B5EF4-FFF2-40B4-BE49-F238E27FC236}">
                    <a16:creationId xmlns:a16="http://schemas.microsoft.com/office/drawing/2014/main" id="{8A368F1C-0FDD-9192-E0C7-656A16FA6470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65">
                <a:extLst>
                  <a:ext uri="{FF2B5EF4-FFF2-40B4-BE49-F238E27FC236}">
                    <a16:creationId xmlns:a16="http://schemas.microsoft.com/office/drawing/2014/main" id="{905D1D31-95AE-8EC5-54C7-0B5BA594C7DC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66">
                <a:extLst>
                  <a:ext uri="{FF2B5EF4-FFF2-40B4-BE49-F238E27FC236}">
                    <a16:creationId xmlns:a16="http://schemas.microsoft.com/office/drawing/2014/main" id="{1D83D7EB-830C-BDE8-646D-C63246EF44E9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67">
                <a:extLst>
                  <a:ext uri="{FF2B5EF4-FFF2-40B4-BE49-F238E27FC236}">
                    <a16:creationId xmlns:a16="http://schemas.microsoft.com/office/drawing/2014/main" id="{72A09337-0C12-CC73-7AED-6CCAF94B6BB7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68">
                <a:extLst>
                  <a:ext uri="{FF2B5EF4-FFF2-40B4-BE49-F238E27FC236}">
                    <a16:creationId xmlns:a16="http://schemas.microsoft.com/office/drawing/2014/main" id="{2079BAFD-2527-A4CB-C8AF-2E1AB5BC15A2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69">
                <a:extLst>
                  <a:ext uri="{FF2B5EF4-FFF2-40B4-BE49-F238E27FC236}">
                    <a16:creationId xmlns:a16="http://schemas.microsoft.com/office/drawing/2014/main" id="{1D647536-90AF-DBCC-6A33-3E4755DABA65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70">
                <a:extLst>
                  <a:ext uri="{FF2B5EF4-FFF2-40B4-BE49-F238E27FC236}">
                    <a16:creationId xmlns:a16="http://schemas.microsoft.com/office/drawing/2014/main" id="{3D55C9B4-795F-6909-9597-DE66E475E2BD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71">
                <a:extLst>
                  <a:ext uri="{FF2B5EF4-FFF2-40B4-BE49-F238E27FC236}">
                    <a16:creationId xmlns:a16="http://schemas.microsoft.com/office/drawing/2014/main" id="{3B3F4936-69A4-B372-A450-710586D79EAD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72">
                <a:extLst>
                  <a:ext uri="{FF2B5EF4-FFF2-40B4-BE49-F238E27FC236}">
                    <a16:creationId xmlns:a16="http://schemas.microsoft.com/office/drawing/2014/main" id="{4221BA12-8FD5-8EFB-EB4A-32D02264C8C8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73">
                <a:extLst>
                  <a:ext uri="{FF2B5EF4-FFF2-40B4-BE49-F238E27FC236}">
                    <a16:creationId xmlns:a16="http://schemas.microsoft.com/office/drawing/2014/main" id="{33AF8220-AF99-90ED-CA80-25952E82051F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421BE5BA-760F-349F-FAD7-C91462D9AB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grpFill/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Footer Placeholder 3">
            <a:extLst>
              <a:ext uri="{FF2B5EF4-FFF2-40B4-BE49-F238E27FC236}">
                <a16:creationId xmlns:a16="http://schemas.microsoft.com/office/drawing/2014/main" id="{33639000-C4F6-A570-3268-C8BDA1F72CF2}"/>
              </a:ext>
            </a:extLst>
          </p:cNvPr>
          <p:cNvSpPr txBox="1">
            <a:spLocks/>
          </p:cNvSpPr>
          <p:nvPr userDrawn="1"/>
        </p:nvSpPr>
        <p:spPr>
          <a:xfrm>
            <a:off x="548638" y="6342624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4891E4-FD68-179A-737C-C14819C07A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53542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Utlit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F8542F-6FE6-6981-D581-5C72133760F5}"/>
              </a:ext>
            </a:extLst>
          </p:cNvPr>
          <p:cNvSpPr/>
          <p:nvPr userDrawn="1"/>
        </p:nvSpPr>
        <p:spPr>
          <a:xfrm>
            <a:off x="1104900" y="6342623"/>
            <a:ext cx="6105524" cy="394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1" name="Picture 10" descr="A group of people standing on a street&#10;&#10;Description automatically generated">
            <a:extLst>
              <a:ext uri="{FF2B5EF4-FFF2-40B4-BE49-F238E27FC236}">
                <a16:creationId xmlns:a16="http://schemas.microsoft.com/office/drawing/2014/main" id="{9B3B47C4-58C2-9E61-47A8-67AE2121B7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20456" y="12560"/>
            <a:ext cx="10571544" cy="6832879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8C7DA4C-95B3-67D3-F49C-8948B0DCFE1B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</p:grpSpPr>
        <p:grpSp>
          <p:nvGrpSpPr>
            <p:cNvPr id="16" name="Amdocs_Logomark">
              <a:extLst>
                <a:ext uri="{FF2B5EF4-FFF2-40B4-BE49-F238E27FC236}">
                  <a16:creationId xmlns:a16="http://schemas.microsoft.com/office/drawing/2014/main" id="{12676DD6-12D2-AC64-899E-3F5EE512E90A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solidFill>
              <a:schemeClr val="bg1"/>
            </a:solidFill>
          </p:grpSpPr>
          <p:sp>
            <p:nvSpPr>
              <p:cNvPr id="37" name="Freeform: Shape 6">
                <a:extLst>
                  <a:ext uri="{FF2B5EF4-FFF2-40B4-BE49-F238E27FC236}">
                    <a16:creationId xmlns:a16="http://schemas.microsoft.com/office/drawing/2014/main" id="{69BA25A6-6638-5C7F-5901-9FEDAC66986E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7">
                <a:extLst>
                  <a:ext uri="{FF2B5EF4-FFF2-40B4-BE49-F238E27FC236}">
                    <a16:creationId xmlns:a16="http://schemas.microsoft.com/office/drawing/2014/main" id="{1B5526AD-8F0F-454C-A7EB-25FC43D6004A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0F8556D-1C61-6C38-7F8D-777A704DA19C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0"/>
            </a:gradFill>
          </p:grpSpPr>
          <p:sp>
            <p:nvSpPr>
              <p:cNvPr id="19" name="Freeform: Shape 61">
                <a:extLst>
                  <a:ext uri="{FF2B5EF4-FFF2-40B4-BE49-F238E27FC236}">
                    <a16:creationId xmlns:a16="http://schemas.microsoft.com/office/drawing/2014/main" id="{4D48DF75-F9D2-6816-4AEE-E2B0B39DDC1A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62">
                <a:extLst>
                  <a:ext uri="{FF2B5EF4-FFF2-40B4-BE49-F238E27FC236}">
                    <a16:creationId xmlns:a16="http://schemas.microsoft.com/office/drawing/2014/main" id="{AD2205B9-8DEF-9966-E7AD-E1DA98615147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63">
                <a:extLst>
                  <a:ext uri="{FF2B5EF4-FFF2-40B4-BE49-F238E27FC236}">
                    <a16:creationId xmlns:a16="http://schemas.microsoft.com/office/drawing/2014/main" id="{ECB1A0BD-75D1-07C5-81EB-7EDD467583DE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64">
                <a:extLst>
                  <a:ext uri="{FF2B5EF4-FFF2-40B4-BE49-F238E27FC236}">
                    <a16:creationId xmlns:a16="http://schemas.microsoft.com/office/drawing/2014/main" id="{EA7DB87B-ACA8-C43A-FF9C-708009759341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65">
                <a:extLst>
                  <a:ext uri="{FF2B5EF4-FFF2-40B4-BE49-F238E27FC236}">
                    <a16:creationId xmlns:a16="http://schemas.microsoft.com/office/drawing/2014/main" id="{5FE755A2-FCB4-D048-DF05-0E9DCD75BE96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66">
                <a:extLst>
                  <a:ext uri="{FF2B5EF4-FFF2-40B4-BE49-F238E27FC236}">
                    <a16:creationId xmlns:a16="http://schemas.microsoft.com/office/drawing/2014/main" id="{A333FCB6-E95C-81EC-0698-BBE819A36078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67">
                <a:extLst>
                  <a:ext uri="{FF2B5EF4-FFF2-40B4-BE49-F238E27FC236}">
                    <a16:creationId xmlns:a16="http://schemas.microsoft.com/office/drawing/2014/main" id="{F2867FF1-E82A-1B00-8184-464D321AC04C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68">
                <a:extLst>
                  <a:ext uri="{FF2B5EF4-FFF2-40B4-BE49-F238E27FC236}">
                    <a16:creationId xmlns:a16="http://schemas.microsoft.com/office/drawing/2014/main" id="{DBEACE93-C8E5-018F-04A2-26F10263F032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69">
                <a:extLst>
                  <a:ext uri="{FF2B5EF4-FFF2-40B4-BE49-F238E27FC236}">
                    <a16:creationId xmlns:a16="http://schemas.microsoft.com/office/drawing/2014/main" id="{0319A09E-7558-03BE-86FB-990F5B4A21AA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70">
                <a:extLst>
                  <a:ext uri="{FF2B5EF4-FFF2-40B4-BE49-F238E27FC236}">
                    <a16:creationId xmlns:a16="http://schemas.microsoft.com/office/drawing/2014/main" id="{2C6E28B7-4950-5C5E-A5F7-4A95BF73855D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71">
                <a:extLst>
                  <a:ext uri="{FF2B5EF4-FFF2-40B4-BE49-F238E27FC236}">
                    <a16:creationId xmlns:a16="http://schemas.microsoft.com/office/drawing/2014/main" id="{D6C183DA-E599-141F-045A-36C765C6018C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72">
                <a:extLst>
                  <a:ext uri="{FF2B5EF4-FFF2-40B4-BE49-F238E27FC236}">
                    <a16:creationId xmlns:a16="http://schemas.microsoft.com/office/drawing/2014/main" id="{63AC5EEF-63F2-3FF9-D43B-6990CFDF3BFF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73">
                <a:extLst>
                  <a:ext uri="{FF2B5EF4-FFF2-40B4-BE49-F238E27FC236}">
                    <a16:creationId xmlns:a16="http://schemas.microsoft.com/office/drawing/2014/main" id="{1A7FB5B6-8D40-397F-38E7-FD348431024D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BA6FC95-594E-8D82-1190-341480406B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Footer Placeholder 3">
            <a:extLst>
              <a:ext uri="{FF2B5EF4-FFF2-40B4-BE49-F238E27FC236}">
                <a16:creationId xmlns:a16="http://schemas.microsoft.com/office/drawing/2014/main" id="{32F93E43-70D6-A1BB-3B9D-654C6B18047A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Footer Placeholder 3" hidden="1">
            <a:extLst>
              <a:ext uri="{FF2B5EF4-FFF2-40B4-BE49-F238E27FC236}">
                <a16:creationId xmlns:a16="http://schemas.microsoft.com/office/drawing/2014/main" id="{5B189568-379E-6C3B-2128-B490A9D3BD4C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5A616B6-1D8E-4782-BEA6-F849F30608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5324" y="3439202"/>
            <a:ext cx="5517354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D893B4-7568-4029-4EA8-1C33C2275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371" y="2671963"/>
            <a:ext cx="5517354" cy="73866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800" b="1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F0302020204030204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207698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Utlit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1DE7FC-405A-941A-0AC6-2881974E620D}"/>
              </a:ext>
            </a:extLst>
          </p:cNvPr>
          <p:cNvSpPr/>
          <p:nvPr userDrawn="1"/>
        </p:nvSpPr>
        <p:spPr>
          <a:xfrm>
            <a:off x="1104900" y="6342623"/>
            <a:ext cx="6105524" cy="394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11" name="Picture 10" descr="A person sitting in a lotus pose with a virtual reality headset&#10;&#10;Description automatically generated">
            <a:extLst>
              <a:ext uri="{FF2B5EF4-FFF2-40B4-BE49-F238E27FC236}">
                <a16:creationId xmlns:a16="http://schemas.microsoft.com/office/drawing/2014/main" id="{98834F04-136B-1989-D37E-AEB3B79AE2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42903" y="0"/>
            <a:ext cx="10349097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EA57208-EB56-E8C6-A102-A1816A141648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</p:grpSpPr>
        <p:grpSp>
          <p:nvGrpSpPr>
            <p:cNvPr id="17" name="Amdocs_Logomark">
              <a:extLst>
                <a:ext uri="{FF2B5EF4-FFF2-40B4-BE49-F238E27FC236}">
                  <a16:creationId xmlns:a16="http://schemas.microsoft.com/office/drawing/2014/main" id="{BCE34903-FE07-9F69-5B93-BB95ABBE264E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solidFill>
              <a:schemeClr val="bg1"/>
            </a:solidFill>
          </p:grpSpPr>
          <p:sp>
            <p:nvSpPr>
              <p:cNvPr id="38" name="Freeform: Shape 6">
                <a:extLst>
                  <a:ext uri="{FF2B5EF4-FFF2-40B4-BE49-F238E27FC236}">
                    <a16:creationId xmlns:a16="http://schemas.microsoft.com/office/drawing/2014/main" id="{C7ADA892-E459-4F07-4127-2D348ABD81F6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7">
                <a:extLst>
                  <a:ext uri="{FF2B5EF4-FFF2-40B4-BE49-F238E27FC236}">
                    <a16:creationId xmlns:a16="http://schemas.microsoft.com/office/drawing/2014/main" id="{C6368481-B537-73DF-FCBC-4B78E53F3D00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3ABD756-C1B2-2BFA-87F0-46CB02958584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0"/>
            </a:gradFill>
          </p:grpSpPr>
          <p:sp>
            <p:nvSpPr>
              <p:cNvPr id="20" name="Freeform: Shape 61">
                <a:extLst>
                  <a:ext uri="{FF2B5EF4-FFF2-40B4-BE49-F238E27FC236}">
                    <a16:creationId xmlns:a16="http://schemas.microsoft.com/office/drawing/2014/main" id="{B7A1293D-591C-71C4-B75E-545F01068C7F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62">
                <a:extLst>
                  <a:ext uri="{FF2B5EF4-FFF2-40B4-BE49-F238E27FC236}">
                    <a16:creationId xmlns:a16="http://schemas.microsoft.com/office/drawing/2014/main" id="{E5A79D75-FA33-8C49-5CB7-CCAFA44F994B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63">
                <a:extLst>
                  <a:ext uri="{FF2B5EF4-FFF2-40B4-BE49-F238E27FC236}">
                    <a16:creationId xmlns:a16="http://schemas.microsoft.com/office/drawing/2014/main" id="{95EF6CE1-11CF-2EF8-24F1-5A2142809EB8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64">
                <a:extLst>
                  <a:ext uri="{FF2B5EF4-FFF2-40B4-BE49-F238E27FC236}">
                    <a16:creationId xmlns:a16="http://schemas.microsoft.com/office/drawing/2014/main" id="{B2A8993A-40CA-3691-F135-8DB5BCA76931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65">
                <a:extLst>
                  <a:ext uri="{FF2B5EF4-FFF2-40B4-BE49-F238E27FC236}">
                    <a16:creationId xmlns:a16="http://schemas.microsoft.com/office/drawing/2014/main" id="{3E8C42C9-8CB5-1CA4-07BB-23914EAF77A3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66">
                <a:extLst>
                  <a:ext uri="{FF2B5EF4-FFF2-40B4-BE49-F238E27FC236}">
                    <a16:creationId xmlns:a16="http://schemas.microsoft.com/office/drawing/2014/main" id="{415FB2C5-F5B6-F5CB-3C1D-652AC67A509B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67">
                <a:extLst>
                  <a:ext uri="{FF2B5EF4-FFF2-40B4-BE49-F238E27FC236}">
                    <a16:creationId xmlns:a16="http://schemas.microsoft.com/office/drawing/2014/main" id="{396E7C25-0F63-4E62-BCDC-49249068B9D6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68">
                <a:extLst>
                  <a:ext uri="{FF2B5EF4-FFF2-40B4-BE49-F238E27FC236}">
                    <a16:creationId xmlns:a16="http://schemas.microsoft.com/office/drawing/2014/main" id="{17FD4CD9-6226-98A3-0692-E31B6C781A51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69">
                <a:extLst>
                  <a:ext uri="{FF2B5EF4-FFF2-40B4-BE49-F238E27FC236}">
                    <a16:creationId xmlns:a16="http://schemas.microsoft.com/office/drawing/2014/main" id="{69F8FED1-25B6-456C-BE8E-87E2175E0F89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70">
                <a:extLst>
                  <a:ext uri="{FF2B5EF4-FFF2-40B4-BE49-F238E27FC236}">
                    <a16:creationId xmlns:a16="http://schemas.microsoft.com/office/drawing/2014/main" id="{43DD4AF8-9AE1-EA1F-D0D7-2652F5DCE432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71">
                <a:extLst>
                  <a:ext uri="{FF2B5EF4-FFF2-40B4-BE49-F238E27FC236}">
                    <a16:creationId xmlns:a16="http://schemas.microsoft.com/office/drawing/2014/main" id="{F3EB5DFC-13BD-CF5B-FBDB-AE998CF51905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72">
                <a:extLst>
                  <a:ext uri="{FF2B5EF4-FFF2-40B4-BE49-F238E27FC236}">
                    <a16:creationId xmlns:a16="http://schemas.microsoft.com/office/drawing/2014/main" id="{39BB5E42-49EB-207F-F770-9E0A4C42086D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73">
                <a:extLst>
                  <a:ext uri="{FF2B5EF4-FFF2-40B4-BE49-F238E27FC236}">
                    <a16:creationId xmlns:a16="http://schemas.microsoft.com/office/drawing/2014/main" id="{867257F7-0B81-510C-96B2-F85AADE46A95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26159C0-A09A-1A90-1D7E-FFB66755EF7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oter Placeholder 3">
            <a:extLst>
              <a:ext uri="{FF2B5EF4-FFF2-40B4-BE49-F238E27FC236}">
                <a16:creationId xmlns:a16="http://schemas.microsoft.com/office/drawing/2014/main" id="{9477A432-0F6A-8345-6B05-6932546E4005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Footer Placeholder 3" hidden="1">
            <a:extLst>
              <a:ext uri="{FF2B5EF4-FFF2-40B4-BE49-F238E27FC236}">
                <a16:creationId xmlns:a16="http://schemas.microsoft.com/office/drawing/2014/main" id="{8E83AA66-42CC-7EED-F60B-1AF5D3452729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5A616B6-1D8E-4782-BEA6-F849F30608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5324" y="3439202"/>
            <a:ext cx="5517354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D893B4-7568-4029-4EA8-1C33C2275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371" y="2671963"/>
            <a:ext cx="5517354" cy="738664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kumimoji="0" lang="en-US" sz="4800" i="0" u="none" strike="noStrike" cap="none" spc="0" normalizeH="0" baseline="0" dirty="0">
                <a:ln>
                  <a:noFill/>
                </a:ln>
                <a:effectLst/>
                <a:uLnTx/>
                <a:uFillTx/>
                <a:latin typeface="Century Gothic" panose="020F0302020204030204"/>
                <a:ea typeface="+mn-ea"/>
                <a:cs typeface="+mn-cs"/>
              </a:defRPr>
            </a:lvl1pPr>
          </a:lstStyle>
          <a:p>
            <a:pPr marL="0" marR="0" lvl="0" indent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34651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Utlit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491B1D3-5868-9569-9C2A-0574AF1C7A1B}"/>
              </a:ext>
            </a:extLst>
          </p:cNvPr>
          <p:cNvSpPr/>
          <p:nvPr userDrawn="1"/>
        </p:nvSpPr>
        <p:spPr>
          <a:xfrm>
            <a:off x="1104900" y="6342623"/>
            <a:ext cx="6105524" cy="394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EEA1E4-BD29-2E51-495F-3AFF39EDC6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EA57208-EB56-E8C6-A102-A1816A141648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  <a:solidFill>
            <a:schemeClr val="bg1"/>
          </a:solidFill>
        </p:grpSpPr>
        <p:grpSp>
          <p:nvGrpSpPr>
            <p:cNvPr id="17" name="Amdocs_Logomark">
              <a:extLst>
                <a:ext uri="{FF2B5EF4-FFF2-40B4-BE49-F238E27FC236}">
                  <a16:creationId xmlns:a16="http://schemas.microsoft.com/office/drawing/2014/main" id="{BCE34903-FE07-9F69-5B93-BB95ABBE264E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grpFill/>
          </p:grpSpPr>
          <p:sp>
            <p:nvSpPr>
              <p:cNvPr id="38" name="Freeform: Shape 6">
                <a:extLst>
                  <a:ext uri="{FF2B5EF4-FFF2-40B4-BE49-F238E27FC236}">
                    <a16:creationId xmlns:a16="http://schemas.microsoft.com/office/drawing/2014/main" id="{C7ADA892-E459-4F07-4127-2D348ABD81F6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7">
                <a:extLst>
                  <a:ext uri="{FF2B5EF4-FFF2-40B4-BE49-F238E27FC236}">
                    <a16:creationId xmlns:a16="http://schemas.microsoft.com/office/drawing/2014/main" id="{C6368481-B537-73DF-FCBC-4B78E53F3D00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3ABD756-C1B2-2BFA-87F0-46CB02958584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pFill/>
          </p:grpSpPr>
          <p:sp>
            <p:nvSpPr>
              <p:cNvPr id="20" name="Freeform: Shape 61">
                <a:extLst>
                  <a:ext uri="{FF2B5EF4-FFF2-40B4-BE49-F238E27FC236}">
                    <a16:creationId xmlns:a16="http://schemas.microsoft.com/office/drawing/2014/main" id="{B7A1293D-591C-71C4-B75E-545F01068C7F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62">
                <a:extLst>
                  <a:ext uri="{FF2B5EF4-FFF2-40B4-BE49-F238E27FC236}">
                    <a16:creationId xmlns:a16="http://schemas.microsoft.com/office/drawing/2014/main" id="{E5A79D75-FA33-8C49-5CB7-CCAFA44F994B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63">
                <a:extLst>
                  <a:ext uri="{FF2B5EF4-FFF2-40B4-BE49-F238E27FC236}">
                    <a16:creationId xmlns:a16="http://schemas.microsoft.com/office/drawing/2014/main" id="{95EF6CE1-11CF-2EF8-24F1-5A2142809EB8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64">
                <a:extLst>
                  <a:ext uri="{FF2B5EF4-FFF2-40B4-BE49-F238E27FC236}">
                    <a16:creationId xmlns:a16="http://schemas.microsoft.com/office/drawing/2014/main" id="{B2A8993A-40CA-3691-F135-8DB5BCA76931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65">
                <a:extLst>
                  <a:ext uri="{FF2B5EF4-FFF2-40B4-BE49-F238E27FC236}">
                    <a16:creationId xmlns:a16="http://schemas.microsoft.com/office/drawing/2014/main" id="{3E8C42C9-8CB5-1CA4-07BB-23914EAF77A3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66">
                <a:extLst>
                  <a:ext uri="{FF2B5EF4-FFF2-40B4-BE49-F238E27FC236}">
                    <a16:creationId xmlns:a16="http://schemas.microsoft.com/office/drawing/2014/main" id="{415FB2C5-F5B6-F5CB-3C1D-652AC67A509B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67">
                <a:extLst>
                  <a:ext uri="{FF2B5EF4-FFF2-40B4-BE49-F238E27FC236}">
                    <a16:creationId xmlns:a16="http://schemas.microsoft.com/office/drawing/2014/main" id="{396E7C25-0F63-4E62-BCDC-49249068B9D6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68">
                <a:extLst>
                  <a:ext uri="{FF2B5EF4-FFF2-40B4-BE49-F238E27FC236}">
                    <a16:creationId xmlns:a16="http://schemas.microsoft.com/office/drawing/2014/main" id="{17FD4CD9-6226-98A3-0692-E31B6C781A51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69">
                <a:extLst>
                  <a:ext uri="{FF2B5EF4-FFF2-40B4-BE49-F238E27FC236}">
                    <a16:creationId xmlns:a16="http://schemas.microsoft.com/office/drawing/2014/main" id="{69F8FED1-25B6-456C-BE8E-87E2175E0F89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70">
                <a:extLst>
                  <a:ext uri="{FF2B5EF4-FFF2-40B4-BE49-F238E27FC236}">
                    <a16:creationId xmlns:a16="http://schemas.microsoft.com/office/drawing/2014/main" id="{43DD4AF8-9AE1-EA1F-D0D7-2652F5DCE432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71">
                <a:extLst>
                  <a:ext uri="{FF2B5EF4-FFF2-40B4-BE49-F238E27FC236}">
                    <a16:creationId xmlns:a16="http://schemas.microsoft.com/office/drawing/2014/main" id="{F3EB5DFC-13BD-CF5B-FBDB-AE998CF51905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72">
                <a:extLst>
                  <a:ext uri="{FF2B5EF4-FFF2-40B4-BE49-F238E27FC236}">
                    <a16:creationId xmlns:a16="http://schemas.microsoft.com/office/drawing/2014/main" id="{39BB5E42-49EB-207F-F770-9E0A4C42086D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73">
                <a:extLst>
                  <a:ext uri="{FF2B5EF4-FFF2-40B4-BE49-F238E27FC236}">
                    <a16:creationId xmlns:a16="http://schemas.microsoft.com/office/drawing/2014/main" id="{867257F7-0B81-510C-96B2-F85AADE46A95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26159C0-A09A-1A90-1D7E-FFB66755EF7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grpFill/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oter Placeholder 3">
            <a:extLst>
              <a:ext uri="{FF2B5EF4-FFF2-40B4-BE49-F238E27FC236}">
                <a16:creationId xmlns:a16="http://schemas.microsoft.com/office/drawing/2014/main" id="{9477A432-0F6A-8345-6B05-6932546E4005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Footer Placeholder 3" hidden="1">
            <a:extLst>
              <a:ext uri="{FF2B5EF4-FFF2-40B4-BE49-F238E27FC236}">
                <a16:creationId xmlns:a16="http://schemas.microsoft.com/office/drawing/2014/main" id="{8E83AA66-42CC-7EED-F60B-1AF5D3452729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5A616B6-1D8E-4782-BEA6-F849F30608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5324" y="3439202"/>
            <a:ext cx="5517354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D893B4-7568-4029-4EA8-1C33C2275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371" y="2671963"/>
            <a:ext cx="5517354" cy="738664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kumimoji="0" lang="en-US" sz="4800" i="0" u="none" strike="noStrike" cap="none" spc="0" normalizeH="0" baseline="0" dirty="0">
                <a:ln>
                  <a:noFill/>
                </a:ln>
                <a:effectLst/>
                <a:uLnTx/>
                <a:uFillTx/>
                <a:latin typeface="Century Gothic" panose="020F0302020204030204"/>
                <a:ea typeface="+mn-ea"/>
                <a:cs typeface="+mn-cs"/>
              </a:defRPr>
            </a:lvl1pPr>
          </a:lstStyle>
          <a:p>
            <a:pPr marL="0" marR="0" lvl="0" indent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1489919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Utlit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F0A175-4FE0-188C-88D2-B714B4423934}"/>
              </a:ext>
            </a:extLst>
          </p:cNvPr>
          <p:cNvSpPr/>
          <p:nvPr userDrawn="1"/>
        </p:nvSpPr>
        <p:spPr>
          <a:xfrm>
            <a:off x="1104900" y="6342623"/>
            <a:ext cx="6105524" cy="394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EEA1E4-BD29-2E51-495F-3AFF39EDC6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EA57208-EB56-E8C6-A102-A1816A141648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</p:grpSpPr>
        <p:grpSp>
          <p:nvGrpSpPr>
            <p:cNvPr id="17" name="Amdocs_Logomark">
              <a:extLst>
                <a:ext uri="{FF2B5EF4-FFF2-40B4-BE49-F238E27FC236}">
                  <a16:creationId xmlns:a16="http://schemas.microsoft.com/office/drawing/2014/main" id="{BCE34903-FE07-9F69-5B93-BB95ABBE264E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solidFill>
              <a:schemeClr val="bg1"/>
            </a:solidFill>
          </p:grpSpPr>
          <p:sp>
            <p:nvSpPr>
              <p:cNvPr id="38" name="Freeform: Shape 6">
                <a:extLst>
                  <a:ext uri="{FF2B5EF4-FFF2-40B4-BE49-F238E27FC236}">
                    <a16:creationId xmlns:a16="http://schemas.microsoft.com/office/drawing/2014/main" id="{C7ADA892-E459-4F07-4127-2D348ABD81F6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7">
                <a:extLst>
                  <a:ext uri="{FF2B5EF4-FFF2-40B4-BE49-F238E27FC236}">
                    <a16:creationId xmlns:a16="http://schemas.microsoft.com/office/drawing/2014/main" id="{C6368481-B537-73DF-FCBC-4B78E53F3D00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3ABD756-C1B2-2BFA-87F0-46CB02958584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0"/>
            </a:gradFill>
          </p:grpSpPr>
          <p:sp>
            <p:nvSpPr>
              <p:cNvPr id="20" name="Freeform: Shape 61">
                <a:extLst>
                  <a:ext uri="{FF2B5EF4-FFF2-40B4-BE49-F238E27FC236}">
                    <a16:creationId xmlns:a16="http://schemas.microsoft.com/office/drawing/2014/main" id="{B7A1293D-591C-71C4-B75E-545F01068C7F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62">
                <a:extLst>
                  <a:ext uri="{FF2B5EF4-FFF2-40B4-BE49-F238E27FC236}">
                    <a16:creationId xmlns:a16="http://schemas.microsoft.com/office/drawing/2014/main" id="{E5A79D75-FA33-8C49-5CB7-CCAFA44F994B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63">
                <a:extLst>
                  <a:ext uri="{FF2B5EF4-FFF2-40B4-BE49-F238E27FC236}">
                    <a16:creationId xmlns:a16="http://schemas.microsoft.com/office/drawing/2014/main" id="{95EF6CE1-11CF-2EF8-24F1-5A2142809EB8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64">
                <a:extLst>
                  <a:ext uri="{FF2B5EF4-FFF2-40B4-BE49-F238E27FC236}">
                    <a16:creationId xmlns:a16="http://schemas.microsoft.com/office/drawing/2014/main" id="{B2A8993A-40CA-3691-F135-8DB5BCA76931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65">
                <a:extLst>
                  <a:ext uri="{FF2B5EF4-FFF2-40B4-BE49-F238E27FC236}">
                    <a16:creationId xmlns:a16="http://schemas.microsoft.com/office/drawing/2014/main" id="{3E8C42C9-8CB5-1CA4-07BB-23914EAF77A3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66">
                <a:extLst>
                  <a:ext uri="{FF2B5EF4-FFF2-40B4-BE49-F238E27FC236}">
                    <a16:creationId xmlns:a16="http://schemas.microsoft.com/office/drawing/2014/main" id="{415FB2C5-F5B6-F5CB-3C1D-652AC67A509B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67">
                <a:extLst>
                  <a:ext uri="{FF2B5EF4-FFF2-40B4-BE49-F238E27FC236}">
                    <a16:creationId xmlns:a16="http://schemas.microsoft.com/office/drawing/2014/main" id="{396E7C25-0F63-4E62-BCDC-49249068B9D6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68">
                <a:extLst>
                  <a:ext uri="{FF2B5EF4-FFF2-40B4-BE49-F238E27FC236}">
                    <a16:creationId xmlns:a16="http://schemas.microsoft.com/office/drawing/2014/main" id="{17FD4CD9-6226-98A3-0692-E31B6C781A51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69">
                <a:extLst>
                  <a:ext uri="{FF2B5EF4-FFF2-40B4-BE49-F238E27FC236}">
                    <a16:creationId xmlns:a16="http://schemas.microsoft.com/office/drawing/2014/main" id="{69F8FED1-25B6-456C-BE8E-87E2175E0F89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70">
                <a:extLst>
                  <a:ext uri="{FF2B5EF4-FFF2-40B4-BE49-F238E27FC236}">
                    <a16:creationId xmlns:a16="http://schemas.microsoft.com/office/drawing/2014/main" id="{43DD4AF8-9AE1-EA1F-D0D7-2652F5DCE432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71">
                <a:extLst>
                  <a:ext uri="{FF2B5EF4-FFF2-40B4-BE49-F238E27FC236}">
                    <a16:creationId xmlns:a16="http://schemas.microsoft.com/office/drawing/2014/main" id="{F3EB5DFC-13BD-CF5B-FBDB-AE998CF51905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72">
                <a:extLst>
                  <a:ext uri="{FF2B5EF4-FFF2-40B4-BE49-F238E27FC236}">
                    <a16:creationId xmlns:a16="http://schemas.microsoft.com/office/drawing/2014/main" id="{39BB5E42-49EB-207F-F770-9E0A4C42086D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73">
                <a:extLst>
                  <a:ext uri="{FF2B5EF4-FFF2-40B4-BE49-F238E27FC236}">
                    <a16:creationId xmlns:a16="http://schemas.microsoft.com/office/drawing/2014/main" id="{867257F7-0B81-510C-96B2-F85AADE46A95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26159C0-A09A-1A90-1D7E-FFB66755EF7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oter Placeholder 3">
            <a:extLst>
              <a:ext uri="{FF2B5EF4-FFF2-40B4-BE49-F238E27FC236}">
                <a16:creationId xmlns:a16="http://schemas.microsoft.com/office/drawing/2014/main" id="{9477A432-0F6A-8345-6B05-6932546E4005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Footer Placeholder 3" hidden="1">
            <a:extLst>
              <a:ext uri="{FF2B5EF4-FFF2-40B4-BE49-F238E27FC236}">
                <a16:creationId xmlns:a16="http://schemas.microsoft.com/office/drawing/2014/main" id="{8E83AA66-42CC-7EED-F60B-1AF5D3452729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  <p:cxnSp>
        <p:nvCxnSpPr>
          <p:cNvPr id="25" name="Straight Connector 24" hidden="1">
            <a:extLst>
              <a:ext uri="{FF2B5EF4-FFF2-40B4-BE49-F238E27FC236}">
                <a16:creationId xmlns:a16="http://schemas.microsoft.com/office/drawing/2014/main" id="{F46F29C4-790A-7047-AD02-28FDB9FC86FD}"/>
              </a:ext>
            </a:extLst>
          </p:cNvPr>
          <p:cNvCxnSpPr>
            <a:cxnSpLocks/>
          </p:cNvCxnSpPr>
          <p:nvPr userDrawn="1"/>
        </p:nvCxnSpPr>
        <p:spPr>
          <a:xfrm>
            <a:off x="664371" y="2706863"/>
            <a:ext cx="2851338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accent2"/>
                </a:gs>
                <a:gs pos="48000">
                  <a:schemeClr val="accent4"/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1"/>
              <a:tileRect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5A616B6-1D8E-4782-BEA6-F849F30608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5324" y="3439202"/>
            <a:ext cx="5517354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D893B4-7568-4029-4EA8-1C33C2275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371" y="2671963"/>
            <a:ext cx="5517354" cy="738664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kumimoji="0" lang="en-US" sz="4800" i="0" u="none" strike="noStrike" cap="none" spc="0" normalizeH="0" baseline="0" dirty="0">
                <a:ln>
                  <a:noFill/>
                </a:ln>
                <a:effectLst/>
                <a:uLnTx/>
                <a:uFillTx/>
                <a:latin typeface="Century Gothic" panose="020F0302020204030204"/>
                <a:ea typeface="+mn-ea"/>
                <a:cs typeface="+mn-cs"/>
              </a:defRPr>
            </a:lvl1pPr>
          </a:lstStyle>
          <a:p>
            <a:pPr marL="0" marR="0" lvl="0" indent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54462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Utlit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6CB1D4D-2B17-E1C0-0D81-72742F82C2B0}"/>
              </a:ext>
            </a:extLst>
          </p:cNvPr>
          <p:cNvSpPr/>
          <p:nvPr userDrawn="1"/>
        </p:nvSpPr>
        <p:spPr>
          <a:xfrm>
            <a:off x="1104900" y="6342623"/>
            <a:ext cx="6105524" cy="3943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EEA1E4-BD29-2E51-495F-3AFF39EDC62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EA57208-EB56-E8C6-A102-A1816A141648}"/>
              </a:ext>
            </a:extLst>
          </p:cNvPr>
          <p:cNvGrpSpPr/>
          <p:nvPr userDrawn="1"/>
        </p:nvGrpSpPr>
        <p:grpSpPr>
          <a:xfrm>
            <a:off x="10554061" y="6345623"/>
            <a:ext cx="1465983" cy="391342"/>
            <a:chOff x="10554061" y="6345623"/>
            <a:chExt cx="1465983" cy="391342"/>
          </a:xfrm>
          <a:solidFill>
            <a:schemeClr val="bg1"/>
          </a:solidFill>
        </p:grpSpPr>
        <p:grpSp>
          <p:nvGrpSpPr>
            <p:cNvPr id="17" name="Amdocs_Logomark">
              <a:extLst>
                <a:ext uri="{FF2B5EF4-FFF2-40B4-BE49-F238E27FC236}">
                  <a16:creationId xmlns:a16="http://schemas.microsoft.com/office/drawing/2014/main" id="{BCE34903-FE07-9F69-5B93-BB95ABBE264E}"/>
                </a:ext>
              </a:extLst>
            </p:cNvPr>
            <p:cNvGrpSpPr>
              <a:grpSpLocks noChangeAspect="1"/>
            </p:cNvGrpSpPr>
            <p:nvPr userDrawn="1"/>
          </p:nvGrpSpPr>
          <p:grpSpPr>
            <a:xfrm>
              <a:off x="10554061" y="6400942"/>
              <a:ext cx="384048" cy="285861"/>
              <a:chOff x="4624387" y="2333625"/>
              <a:chExt cx="2943225" cy="2190750"/>
            </a:xfrm>
            <a:grpFill/>
          </p:grpSpPr>
          <p:sp>
            <p:nvSpPr>
              <p:cNvPr id="38" name="Freeform: Shape 6">
                <a:extLst>
                  <a:ext uri="{FF2B5EF4-FFF2-40B4-BE49-F238E27FC236}">
                    <a16:creationId xmlns:a16="http://schemas.microsoft.com/office/drawing/2014/main" id="{C7ADA892-E459-4F07-4127-2D348ABD81F6}"/>
                  </a:ext>
                </a:extLst>
              </p:cNvPr>
              <p:cNvSpPr/>
              <p:nvPr/>
            </p:nvSpPr>
            <p:spPr>
              <a:xfrm>
                <a:off x="4617243" y="2326481"/>
                <a:ext cx="2200275" cy="2200275"/>
              </a:xfrm>
              <a:custGeom>
                <a:avLst/>
                <a:gdLst>
                  <a:gd name="connsiteX0" fmla="*/ 1541621 w 2200275"/>
                  <a:gd name="connsiteY0" fmla="*/ 7144 h 2200275"/>
                  <a:gd name="connsiteX1" fmla="*/ 254794 w 2200275"/>
                  <a:gd name="connsiteY1" fmla="*/ 7144 h 2200275"/>
                  <a:gd name="connsiteX2" fmla="*/ 381476 w 2200275"/>
                  <a:gd name="connsiteY2" fmla="*/ 445294 h 2200275"/>
                  <a:gd name="connsiteX3" fmla="*/ 1541621 w 2200275"/>
                  <a:gd name="connsiteY3" fmla="*/ 445294 h 2200275"/>
                  <a:gd name="connsiteX4" fmla="*/ 1760696 w 2200275"/>
                  <a:gd name="connsiteY4" fmla="*/ 664369 h 2200275"/>
                  <a:gd name="connsiteX5" fmla="*/ 1760696 w 2200275"/>
                  <a:gd name="connsiteY5" fmla="*/ 883444 h 2200275"/>
                  <a:gd name="connsiteX6" fmla="*/ 664369 w 2200275"/>
                  <a:gd name="connsiteY6" fmla="*/ 883444 h 2200275"/>
                  <a:gd name="connsiteX7" fmla="*/ 7144 w 2200275"/>
                  <a:gd name="connsiteY7" fmla="*/ 1540669 h 2200275"/>
                  <a:gd name="connsiteX8" fmla="*/ 664369 w 2200275"/>
                  <a:gd name="connsiteY8" fmla="*/ 2197894 h 2200275"/>
                  <a:gd name="connsiteX9" fmla="*/ 1540669 w 2200275"/>
                  <a:gd name="connsiteY9" fmla="*/ 2197894 h 2200275"/>
                  <a:gd name="connsiteX10" fmla="*/ 2197894 w 2200275"/>
                  <a:gd name="connsiteY10" fmla="*/ 1540669 h 2200275"/>
                  <a:gd name="connsiteX11" fmla="*/ 2197894 w 2200275"/>
                  <a:gd name="connsiteY11" fmla="*/ 1102519 h 2200275"/>
                  <a:gd name="connsiteX12" fmla="*/ 2197894 w 2200275"/>
                  <a:gd name="connsiteY12" fmla="*/ 883444 h 2200275"/>
                  <a:gd name="connsiteX13" fmla="*/ 2197894 w 2200275"/>
                  <a:gd name="connsiteY13" fmla="*/ 664369 h 2200275"/>
                  <a:gd name="connsiteX14" fmla="*/ 1541621 w 2200275"/>
                  <a:gd name="connsiteY14" fmla="*/ 7144 h 2200275"/>
                  <a:gd name="connsiteX15" fmla="*/ 1760696 w 2200275"/>
                  <a:gd name="connsiteY15" fmla="*/ 1541621 h 2200275"/>
                  <a:gd name="connsiteX16" fmla="*/ 1541621 w 2200275"/>
                  <a:gd name="connsiteY16" fmla="*/ 1760696 h 2200275"/>
                  <a:gd name="connsiteX17" fmla="*/ 664369 w 2200275"/>
                  <a:gd name="connsiteY17" fmla="*/ 1760696 h 2200275"/>
                  <a:gd name="connsiteX18" fmla="*/ 445294 w 2200275"/>
                  <a:gd name="connsiteY18" fmla="*/ 1541621 h 2200275"/>
                  <a:gd name="connsiteX19" fmla="*/ 664369 w 2200275"/>
                  <a:gd name="connsiteY19" fmla="*/ 1322546 h 2200275"/>
                  <a:gd name="connsiteX20" fmla="*/ 1759744 w 2200275"/>
                  <a:gd name="connsiteY20" fmla="*/ 1322546 h 2200275"/>
                  <a:gd name="connsiteX21" fmla="*/ 1759744 w 2200275"/>
                  <a:gd name="connsiteY21" fmla="*/ 1541621 h 2200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200275" h="2200275">
                    <a:moveTo>
                      <a:pt x="1541621" y="7144"/>
                    </a:moveTo>
                    <a:lnTo>
                      <a:pt x="254794" y="7144"/>
                    </a:lnTo>
                    <a:lnTo>
                      <a:pt x="381476" y="445294"/>
                    </a:lnTo>
                    <a:lnTo>
                      <a:pt x="1541621" y="445294"/>
                    </a:lnTo>
                    <a:cubicBezTo>
                      <a:pt x="1662589" y="445294"/>
                      <a:pt x="1760696" y="543401"/>
                      <a:pt x="1760696" y="664369"/>
                    </a:cubicBezTo>
                    <a:lnTo>
                      <a:pt x="1760696" y="883444"/>
                    </a:lnTo>
                    <a:lnTo>
                      <a:pt x="664369" y="883444"/>
                    </a:lnTo>
                    <a:cubicBezTo>
                      <a:pt x="301466" y="883444"/>
                      <a:pt x="7144" y="1178719"/>
                      <a:pt x="7144" y="1540669"/>
                    </a:cubicBezTo>
                    <a:cubicBezTo>
                      <a:pt x="7144" y="1903571"/>
                      <a:pt x="302419" y="2197894"/>
                      <a:pt x="664369" y="2197894"/>
                    </a:cubicBezTo>
                    <a:lnTo>
                      <a:pt x="1540669" y="2197894"/>
                    </a:lnTo>
                    <a:cubicBezTo>
                      <a:pt x="1903571" y="2197894"/>
                      <a:pt x="2197894" y="1902619"/>
                      <a:pt x="2197894" y="1540669"/>
                    </a:cubicBezTo>
                    <a:lnTo>
                      <a:pt x="2197894" y="1102519"/>
                    </a:lnTo>
                    <a:lnTo>
                      <a:pt x="2197894" y="883444"/>
                    </a:lnTo>
                    <a:lnTo>
                      <a:pt x="2197894" y="664369"/>
                    </a:lnTo>
                    <a:cubicBezTo>
                      <a:pt x="2198846" y="302419"/>
                      <a:pt x="1903571" y="7144"/>
                      <a:pt x="1541621" y="7144"/>
                    </a:cubicBezTo>
                    <a:close/>
                    <a:moveTo>
                      <a:pt x="1760696" y="1541621"/>
                    </a:moveTo>
                    <a:cubicBezTo>
                      <a:pt x="1760696" y="1662589"/>
                      <a:pt x="1662589" y="1760696"/>
                      <a:pt x="1541621" y="1760696"/>
                    </a:cubicBezTo>
                    <a:lnTo>
                      <a:pt x="664369" y="1760696"/>
                    </a:lnTo>
                    <a:cubicBezTo>
                      <a:pt x="543401" y="1760696"/>
                      <a:pt x="445294" y="1662589"/>
                      <a:pt x="445294" y="1541621"/>
                    </a:cubicBezTo>
                    <a:cubicBezTo>
                      <a:pt x="445294" y="1420654"/>
                      <a:pt x="543401" y="1322546"/>
                      <a:pt x="664369" y="1322546"/>
                    </a:cubicBezTo>
                    <a:lnTo>
                      <a:pt x="1759744" y="1322546"/>
                    </a:lnTo>
                    <a:lnTo>
                      <a:pt x="1759744" y="154162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7">
                <a:extLst>
                  <a:ext uri="{FF2B5EF4-FFF2-40B4-BE49-F238E27FC236}">
                    <a16:creationId xmlns:a16="http://schemas.microsoft.com/office/drawing/2014/main" id="{C6368481-B537-73DF-FCBC-4B78E53F3D00}"/>
                  </a:ext>
                </a:extLst>
              </p:cNvPr>
              <p:cNvSpPr/>
              <p:nvPr/>
            </p:nvSpPr>
            <p:spPr>
              <a:xfrm>
                <a:off x="7036593" y="3202781"/>
                <a:ext cx="533400" cy="447675"/>
              </a:xfrm>
              <a:custGeom>
                <a:avLst/>
                <a:gdLst>
                  <a:gd name="connsiteX0" fmla="*/ 407194 w 533400"/>
                  <a:gd name="connsiteY0" fmla="*/ 7144 h 447675"/>
                  <a:gd name="connsiteX1" fmla="*/ 7144 w 533400"/>
                  <a:gd name="connsiteY1" fmla="*/ 7144 h 447675"/>
                  <a:gd name="connsiteX2" fmla="*/ 7144 w 533400"/>
                  <a:gd name="connsiteY2" fmla="*/ 446246 h 447675"/>
                  <a:gd name="connsiteX3" fmla="*/ 533876 w 533400"/>
                  <a:gd name="connsiteY3" fmla="*/ 446246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33400" h="447675">
                    <a:moveTo>
                      <a:pt x="407194" y="7144"/>
                    </a:moveTo>
                    <a:lnTo>
                      <a:pt x="7144" y="7144"/>
                    </a:lnTo>
                    <a:lnTo>
                      <a:pt x="7144" y="446246"/>
                    </a:lnTo>
                    <a:lnTo>
                      <a:pt x="533876" y="44624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3ABD756-C1B2-2BFA-87F0-46CB02958584}"/>
                </a:ext>
              </a:extLst>
            </p:cNvPr>
            <p:cNvGrpSpPr/>
            <p:nvPr userDrawn="1"/>
          </p:nvGrpSpPr>
          <p:grpSpPr>
            <a:xfrm>
              <a:off x="11122366" y="6345623"/>
              <a:ext cx="897678" cy="391342"/>
              <a:chOff x="5599695" y="3904599"/>
              <a:chExt cx="2194943" cy="956884"/>
            </a:xfrm>
            <a:grpFill/>
          </p:grpSpPr>
          <p:sp>
            <p:nvSpPr>
              <p:cNvPr id="20" name="Freeform: Shape 61">
                <a:extLst>
                  <a:ext uri="{FF2B5EF4-FFF2-40B4-BE49-F238E27FC236}">
                    <a16:creationId xmlns:a16="http://schemas.microsoft.com/office/drawing/2014/main" id="{B7A1293D-591C-71C4-B75E-545F01068C7F}"/>
                  </a:ext>
                </a:extLst>
              </p:cNvPr>
              <p:cNvSpPr/>
              <p:nvPr/>
            </p:nvSpPr>
            <p:spPr>
              <a:xfrm>
                <a:off x="5617507" y="4041099"/>
                <a:ext cx="462428" cy="295919"/>
              </a:xfrm>
              <a:custGeom>
                <a:avLst/>
                <a:gdLst>
                  <a:gd name="connsiteX0" fmla="*/ 349492 w 462428"/>
                  <a:gd name="connsiteY0" fmla="*/ -1114 h 295919"/>
                  <a:gd name="connsiteX1" fmla="*/ 395300 w 462428"/>
                  <a:gd name="connsiteY1" fmla="*/ 7066 h 295919"/>
                  <a:gd name="connsiteX2" fmla="*/ 430940 w 462428"/>
                  <a:gd name="connsiteY2" fmla="*/ 29961 h 295919"/>
                  <a:gd name="connsiteX3" fmla="*/ 453921 w 462428"/>
                  <a:gd name="connsiteY3" fmla="*/ 65497 h 295919"/>
                  <a:gd name="connsiteX4" fmla="*/ 462014 w 462428"/>
                  <a:gd name="connsiteY4" fmla="*/ 111305 h 295919"/>
                  <a:gd name="connsiteX5" fmla="*/ 462014 w 462428"/>
                  <a:gd name="connsiteY5" fmla="*/ 294796 h 295919"/>
                  <a:gd name="connsiteX6" fmla="*/ 385426 w 462428"/>
                  <a:gd name="connsiteY6" fmla="*/ 294796 h 295919"/>
                  <a:gd name="connsiteX7" fmla="*/ 385426 w 462428"/>
                  <a:gd name="connsiteY7" fmla="*/ 136293 h 295919"/>
                  <a:gd name="connsiteX8" fmla="*/ 370692 w 462428"/>
                  <a:gd name="connsiteY8" fmla="*/ 88254 h 295919"/>
                  <a:gd name="connsiteX9" fmla="*/ 329744 w 462428"/>
                  <a:gd name="connsiteY9" fmla="*/ 71757 h 295919"/>
                  <a:gd name="connsiteX10" fmla="*/ 306329 w 462428"/>
                  <a:gd name="connsiteY10" fmla="*/ 75769 h 295919"/>
                  <a:gd name="connsiteX11" fmla="*/ 287169 w 462428"/>
                  <a:gd name="connsiteY11" fmla="*/ 87874 h 295919"/>
                  <a:gd name="connsiteX12" fmla="*/ 274217 w 462428"/>
                  <a:gd name="connsiteY12" fmla="*/ 108244 h 295919"/>
                  <a:gd name="connsiteX13" fmla="*/ 269358 w 462428"/>
                  <a:gd name="connsiteY13" fmla="*/ 136794 h 295919"/>
                  <a:gd name="connsiteX14" fmla="*/ 269358 w 462428"/>
                  <a:gd name="connsiteY14" fmla="*/ 294710 h 295919"/>
                  <a:gd name="connsiteX15" fmla="*/ 192475 w 462428"/>
                  <a:gd name="connsiteY15" fmla="*/ 294710 h 295919"/>
                  <a:gd name="connsiteX16" fmla="*/ 192475 w 462428"/>
                  <a:gd name="connsiteY16" fmla="*/ 136207 h 295919"/>
                  <a:gd name="connsiteX17" fmla="*/ 177880 w 462428"/>
                  <a:gd name="connsiteY17" fmla="*/ 88168 h 295919"/>
                  <a:gd name="connsiteX18" fmla="*/ 136793 w 462428"/>
                  <a:gd name="connsiteY18" fmla="*/ 71671 h 295919"/>
                  <a:gd name="connsiteX19" fmla="*/ 113379 w 462428"/>
                  <a:gd name="connsiteY19" fmla="*/ 75683 h 295919"/>
                  <a:gd name="connsiteX20" fmla="*/ 94219 w 462428"/>
                  <a:gd name="connsiteY20" fmla="*/ 87787 h 295919"/>
                  <a:gd name="connsiteX21" fmla="*/ 81267 w 462428"/>
                  <a:gd name="connsiteY21" fmla="*/ 108158 h 295919"/>
                  <a:gd name="connsiteX22" fmla="*/ 76408 w 462428"/>
                  <a:gd name="connsiteY22" fmla="*/ 136708 h 295919"/>
                  <a:gd name="connsiteX23" fmla="*/ 76408 w 462428"/>
                  <a:gd name="connsiteY23" fmla="*/ 294624 h 295919"/>
                  <a:gd name="connsiteX24" fmla="*/ -406 w 462428"/>
                  <a:gd name="connsiteY24" fmla="*/ 294624 h 295919"/>
                  <a:gd name="connsiteX25" fmla="*/ -406 w 462428"/>
                  <a:gd name="connsiteY25" fmla="*/ 6616 h 295919"/>
                  <a:gd name="connsiteX26" fmla="*/ 74419 w 462428"/>
                  <a:gd name="connsiteY26" fmla="*/ 6616 h 295919"/>
                  <a:gd name="connsiteX27" fmla="*/ 74419 w 462428"/>
                  <a:gd name="connsiteY27" fmla="*/ 40527 h 295919"/>
                  <a:gd name="connsiteX28" fmla="*/ 111840 w 462428"/>
                  <a:gd name="connsiteY28" fmla="*/ 8259 h 295919"/>
                  <a:gd name="connsiteX29" fmla="*/ 158374 w 462428"/>
                  <a:gd name="connsiteY29" fmla="*/ -1114 h 295919"/>
                  <a:gd name="connsiteX30" fmla="*/ 213918 w 462428"/>
                  <a:gd name="connsiteY30" fmla="*/ 11977 h 295919"/>
                  <a:gd name="connsiteX31" fmla="*/ 252653 w 462428"/>
                  <a:gd name="connsiteY31" fmla="*/ 48291 h 295919"/>
                  <a:gd name="connsiteX32" fmla="*/ 295297 w 462428"/>
                  <a:gd name="connsiteY32" fmla="*/ 9729 h 295919"/>
                  <a:gd name="connsiteX33" fmla="*/ 321668 w 462428"/>
                  <a:gd name="connsiteY33" fmla="*/ 1394 h 295919"/>
                  <a:gd name="connsiteX34" fmla="*/ 349492 w 462428"/>
                  <a:gd name="connsiteY34" fmla="*/ -1114 h 295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428" h="295919">
                    <a:moveTo>
                      <a:pt x="349492" y="-1114"/>
                    </a:moveTo>
                    <a:cubicBezTo>
                      <a:pt x="365140" y="-1304"/>
                      <a:pt x="380682" y="1480"/>
                      <a:pt x="395300" y="7066"/>
                    </a:cubicBezTo>
                    <a:cubicBezTo>
                      <a:pt x="408617" y="12184"/>
                      <a:pt x="420746" y="19983"/>
                      <a:pt x="430940" y="29961"/>
                    </a:cubicBezTo>
                    <a:cubicBezTo>
                      <a:pt x="441023" y="40060"/>
                      <a:pt x="448855" y="52165"/>
                      <a:pt x="453921" y="65497"/>
                    </a:cubicBezTo>
                    <a:cubicBezTo>
                      <a:pt x="459450" y="80127"/>
                      <a:pt x="462196" y="95673"/>
                      <a:pt x="462014" y="111305"/>
                    </a:cubicBezTo>
                    <a:lnTo>
                      <a:pt x="462014" y="294796"/>
                    </a:lnTo>
                    <a:lnTo>
                      <a:pt x="385426" y="294796"/>
                    </a:lnTo>
                    <a:lnTo>
                      <a:pt x="385426" y="136293"/>
                    </a:lnTo>
                    <a:cubicBezTo>
                      <a:pt x="385426" y="115265"/>
                      <a:pt x="380515" y="99252"/>
                      <a:pt x="370692" y="88254"/>
                    </a:cubicBezTo>
                    <a:cubicBezTo>
                      <a:pt x="360870" y="77256"/>
                      <a:pt x="347221" y="71757"/>
                      <a:pt x="329744" y="71757"/>
                    </a:cubicBezTo>
                    <a:cubicBezTo>
                      <a:pt x="321763" y="71705"/>
                      <a:pt x="313838" y="73071"/>
                      <a:pt x="306329" y="75769"/>
                    </a:cubicBezTo>
                    <a:cubicBezTo>
                      <a:pt x="299122" y="78328"/>
                      <a:pt x="292577" y="82461"/>
                      <a:pt x="287169" y="87874"/>
                    </a:cubicBezTo>
                    <a:cubicBezTo>
                      <a:pt x="281518" y="93719"/>
                      <a:pt x="277112" y="100653"/>
                      <a:pt x="274217" y="108244"/>
                    </a:cubicBezTo>
                    <a:cubicBezTo>
                      <a:pt x="270805" y="117375"/>
                      <a:pt x="269157" y="127059"/>
                      <a:pt x="269358" y="136794"/>
                    </a:cubicBezTo>
                    <a:lnTo>
                      <a:pt x="269358" y="294710"/>
                    </a:lnTo>
                    <a:lnTo>
                      <a:pt x="192475" y="294710"/>
                    </a:lnTo>
                    <a:lnTo>
                      <a:pt x="192475" y="136207"/>
                    </a:lnTo>
                    <a:cubicBezTo>
                      <a:pt x="192475" y="115179"/>
                      <a:pt x="187611" y="99166"/>
                      <a:pt x="177880" y="88168"/>
                    </a:cubicBezTo>
                    <a:cubicBezTo>
                      <a:pt x="168150" y="77170"/>
                      <a:pt x="154454" y="71671"/>
                      <a:pt x="136793" y="71671"/>
                    </a:cubicBezTo>
                    <a:cubicBezTo>
                      <a:pt x="128813" y="71619"/>
                      <a:pt x="120888" y="72985"/>
                      <a:pt x="113379" y="75683"/>
                    </a:cubicBezTo>
                    <a:cubicBezTo>
                      <a:pt x="106170" y="78242"/>
                      <a:pt x="99623" y="82375"/>
                      <a:pt x="94219" y="87787"/>
                    </a:cubicBezTo>
                    <a:cubicBezTo>
                      <a:pt x="88568" y="93632"/>
                      <a:pt x="84162" y="100567"/>
                      <a:pt x="81267" y="108158"/>
                    </a:cubicBezTo>
                    <a:cubicBezTo>
                      <a:pt x="77848" y="117271"/>
                      <a:pt x="76199" y="126972"/>
                      <a:pt x="76408" y="136708"/>
                    </a:cubicBezTo>
                    <a:lnTo>
                      <a:pt x="76408" y="294624"/>
                    </a:lnTo>
                    <a:lnTo>
                      <a:pt x="-406" y="294624"/>
                    </a:lnTo>
                    <a:lnTo>
                      <a:pt x="-406" y="6616"/>
                    </a:lnTo>
                    <a:lnTo>
                      <a:pt x="74419" y="6616"/>
                    </a:lnTo>
                    <a:lnTo>
                      <a:pt x="74419" y="40527"/>
                    </a:lnTo>
                    <a:cubicBezTo>
                      <a:pt x="84634" y="25257"/>
                      <a:pt x="97107" y="14502"/>
                      <a:pt x="111840" y="8259"/>
                    </a:cubicBezTo>
                    <a:cubicBezTo>
                      <a:pt x="126558" y="2016"/>
                      <a:pt x="142389" y="-1166"/>
                      <a:pt x="158374" y="-1114"/>
                    </a:cubicBezTo>
                    <a:cubicBezTo>
                      <a:pt x="179195" y="-1114"/>
                      <a:pt x="197710" y="3244"/>
                      <a:pt x="213918" y="11977"/>
                    </a:cubicBezTo>
                    <a:cubicBezTo>
                      <a:pt x="229824" y="20433"/>
                      <a:pt x="243193" y="32970"/>
                      <a:pt x="252653" y="48291"/>
                    </a:cubicBezTo>
                    <a:cubicBezTo>
                      <a:pt x="262579" y="31362"/>
                      <a:pt x="277467" y="17908"/>
                      <a:pt x="295297" y="9729"/>
                    </a:cubicBezTo>
                    <a:cubicBezTo>
                      <a:pt x="303710" y="5873"/>
                      <a:pt x="312567" y="3071"/>
                      <a:pt x="321668" y="1394"/>
                    </a:cubicBezTo>
                    <a:cubicBezTo>
                      <a:pt x="330847" y="-284"/>
                      <a:pt x="340161" y="-1131"/>
                      <a:pt x="349492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62">
                <a:extLst>
                  <a:ext uri="{FF2B5EF4-FFF2-40B4-BE49-F238E27FC236}">
                    <a16:creationId xmlns:a16="http://schemas.microsoft.com/office/drawing/2014/main" id="{E5A79D75-FA33-8C49-5CB7-CCAFA44F994B}"/>
                  </a:ext>
                </a:extLst>
              </p:cNvPr>
              <p:cNvSpPr/>
              <p:nvPr/>
            </p:nvSpPr>
            <p:spPr>
              <a:xfrm>
                <a:off x="6117053" y="4041034"/>
                <a:ext cx="298712" cy="303424"/>
              </a:xfrm>
              <a:custGeom>
                <a:avLst/>
                <a:gdLst>
                  <a:gd name="connsiteX0" fmla="*/ 298307 w 298712"/>
                  <a:gd name="connsiteY0" fmla="*/ 294861 h 303424"/>
                  <a:gd name="connsiteX1" fmla="*/ 223188 w 298712"/>
                  <a:gd name="connsiteY1" fmla="*/ 294861 h 303424"/>
                  <a:gd name="connsiteX2" fmla="*/ 223188 w 298712"/>
                  <a:gd name="connsiteY2" fmla="*/ 263043 h 303424"/>
                  <a:gd name="connsiteX3" fmla="*/ 188118 w 298712"/>
                  <a:gd name="connsiteY3" fmla="*/ 291454 h 303424"/>
                  <a:gd name="connsiteX4" fmla="*/ 137745 w 298712"/>
                  <a:gd name="connsiteY4" fmla="*/ 302297 h 303424"/>
                  <a:gd name="connsiteX5" fmla="*/ 82963 w 298712"/>
                  <a:gd name="connsiteY5" fmla="*/ 290711 h 303424"/>
                  <a:gd name="connsiteX6" fmla="*/ 39057 w 298712"/>
                  <a:gd name="connsiteY6" fmla="*/ 258806 h 303424"/>
                  <a:gd name="connsiteX7" fmla="*/ 10040 w 298712"/>
                  <a:gd name="connsiteY7" fmla="*/ 210785 h 303424"/>
                  <a:gd name="connsiteX8" fmla="*/ 10040 w 298712"/>
                  <a:gd name="connsiteY8" fmla="*/ 90325 h 303424"/>
                  <a:gd name="connsiteX9" fmla="*/ 39057 w 298712"/>
                  <a:gd name="connsiteY9" fmla="*/ 42303 h 303424"/>
                  <a:gd name="connsiteX10" fmla="*/ 82963 w 298712"/>
                  <a:gd name="connsiteY10" fmla="*/ 10485 h 303424"/>
                  <a:gd name="connsiteX11" fmla="*/ 137745 w 298712"/>
                  <a:gd name="connsiteY11" fmla="*/ -1118 h 303424"/>
                  <a:gd name="connsiteX12" fmla="*/ 188118 w 298712"/>
                  <a:gd name="connsiteY12" fmla="*/ 9741 h 303424"/>
                  <a:gd name="connsiteX13" fmla="*/ 223188 w 298712"/>
                  <a:gd name="connsiteY13" fmla="*/ 38430 h 303424"/>
                  <a:gd name="connsiteX14" fmla="*/ 223188 w 298712"/>
                  <a:gd name="connsiteY14" fmla="*/ 6612 h 303424"/>
                  <a:gd name="connsiteX15" fmla="*/ 298307 w 298712"/>
                  <a:gd name="connsiteY15" fmla="*/ 6612 h 303424"/>
                  <a:gd name="connsiteX16" fmla="*/ 151977 w 298712"/>
                  <a:gd name="connsiteY16" fmla="*/ 71216 h 303424"/>
                  <a:gd name="connsiteX17" fmla="*/ 121490 w 298712"/>
                  <a:gd name="connsiteY17" fmla="*/ 77459 h 303424"/>
                  <a:gd name="connsiteX18" fmla="*/ 98214 w 298712"/>
                  <a:gd name="connsiteY18" fmla="*/ 94423 h 303424"/>
                  <a:gd name="connsiteX19" fmla="*/ 83481 w 298712"/>
                  <a:gd name="connsiteY19" fmla="*/ 119705 h 303424"/>
                  <a:gd name="connsiteX20" fmla="*/ 83481 w 298712"/>
                  <a:gd name="connsiteY20" fmla="*/ 181699 h 303424"/>
                  <a:gd name="connsiteX21" fmla="*/ 98214 w 298712"/>
                  <a:gd name="connsiteY21" fmla="*/ 206842 h 303424"/>
                  <a:gd name="connsiteX22" fmla="*/ 121490 w 298712"/>
                  <a:gd name="connsiteY22" fmla="*/ 223789 h 303424"/>
                  <a:gd name="connsiteX23" fmla="*/ 151977 w 298712"/>
                  <a:gd name="connsiteY23" fmla="*/ 230031 h 303424"/>
                  <a:gd name="connsiteX24" fmla="*/ 182031 w 298712"/>
                  <a:gd name="connsiteY24" fmla="*/ 224083 h 303424"/>
                  <a:gd name="connsiteX25" fmla="*/ 205290 w 298712"/>
                  <a:gd name="connsiteY25" fmla="*/ 207430 h 303424"/>
                  <a:gd name="connsiteX26" fmla="*/ 220317 w 298712"/>
                  <a:gd name="connsiteY26" fmla="*/ 182148 h 303424"/>
                  <a:gd name="connsiteX27" fmla="*/ 220317 w 298712"/>
                  <a:gd name="connsiteY27" fmla="*/ 119099 h 303424"/>
                  <a:gd name="connsiteX28" fmla="*/ 205290 w 298712"/>
                  <a:gd name="connsiteY28" fmla="*/ 93818 h 303424"/>
                  <a:gd name="connsiteX29" fmla="*/ 182031 w 298712"/>
                  <a:gd name="connsiteY29" fmla="*/ 77165 h 303424"/>
                  <a:gd name="connsiteX30" fmla="*/ 151977 w 298712"/>
                  <a:gd name="connsiteY30" fmla="*/ 71216 h 3034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2" h="303424">
                    <a:moveTo>
                      <a:pt x="298307" y="294861"/>
                    </a:moveTo>
                    <a:lnTo>
                      <a:pt x="223188" y="294861"/>
                    </a:lnTo>
                    <a:lnTo>
                      <a:pt x="223188" y="263043"/>
                    </a:lnTo>
                    <a:cubicBezTo>
                      <a:pt x="213611" y="274854"/>
                      <a:pt x="201665" y="284537"/>
                      <a:pt x="188118" y="291454"/>
                    </a:cubicBezTo>
                    <a:cubicBezTo>
                      <a:pt x="174181" y="298683"/>
                      <a:pt x="157390" y="302297"/>
                      <a:pt x="137745" y="302297"/>
                    </a:cubicBezTo>
                    <a:cubicBezTo>
                      <a:pt x="118860" y="302452"/>
                      <a:pt x="100165" y="298510"/>
                      <a:pt x="82963" y="290711"/>
                    </a:cubicBezTo>
                    <a:cubicBezTo>
                      <a:pt x="66329" y="283137"/>
                      <a:pt x="51395" y="272294"/>
                      <a:pt x="39057" y="258806"/>
                    </a:cubicBezTo>
                    <a:cubicBezTo>
                      <a:pt x="26376" y="244816"/>
                      <a:pt x="16523" y="228509"/>
                      <a:pt x="10040" y="210785"/>
                    </a:cubicBezTo>
                    <a:cubicBezTo>
                      <a:pt x="-3888" y="171842"/>
                      <a:pt x="-3888" y="129267"/>
                      <a:pt x="10040" y="90325"/>
                    </a:cubicBezTo>
                    <a:cubicBezTo>
                      <a:pt x="16531" y="72600"/>
                      <a:pt x="26383" y="56293"/>
                      <a:pt x="39057" y="42303"/>
                    </a:cubicBezTo>
                    <a:cubicBezTo>
                      <a:pt x="51397" y="28850"/>
                      <a:pt x="66332" y="18025"/>
                      <a:pt x="82963" y="10485"/>
                    </a:cubicBezTo>
                    <a:cubicBezTo>
                      <a:pt x="100163" y="2686"/>
                      <a:pt x="118858" y="-1274"/>
                      <a:pt x="137745" y="-1118"/>
                    </a:cubicBezTo>
                    <a:cubicBezTo>
                      <a:pt x="157343" y="-1118"/>
                      <a:pt x="174134" y="2496"/>
                      <a:pt x="188118" y="9741"/>
                    </a:cubicBezTo>
                    <a:cubicBezTo>
                      <a:pt x="201723" y="16693"/>
                      <a:pt x="213682" y="26463"/>
                      <a:pt x="223188" y="38430"/>
                    </a:cubicBezTo>
                    <a:lnTo>
                      <a:pt x="223188" y="6612"/>
                    </a:lnTo>
                    <a:lnTo>
                      <a:pt x="298307" y="6612"/>
                    </a:lnTo>
                    <a:close/>
                    <a:moveTo>
                      <a:pt x="151977" y="71216"/>
                    </a:moveTo>
                    <a:cubicBezTo>
                      <a:pt x="141484" y="71078"/>
                      <a:pt x="131084" y="73205"/>
                      <a:pt x="121490" y="77459"/>
                    </a:cubicBezTo>
                    <a:cubicBezTo>
                      <a:pt x="112631" y="81419"/>
                      <a:pt x="104703" y="87212"/>
                      <a:pt x="98214" y="94423"/>
                    </a:cubicBezTo>
                    <a:cubicBezTo>
                      <a:pt x="91690" y="101807"/>
                      <a:pt x="86682" y="110384"/>
                      <a:pt x="83481" y="119705"/>
                    </a:cubicBezTo>
                    <a:cubicBezTo>
                      <a:pt x="76611" y="139799"/>
                      <a:pt x="76611" y="161605"/>
                      <a:pt x="83481" y="181699"/>
                    </a:cubicBezTo>
                    <a:cubicBezTo>
                      <a:pt x="86708" y="190967"/>
                      <a:pt x="91713" y="199493"/>
                      <a:pt x="98214" y="206842"/>
                    </a:cubicBezTo>
                    <a:cubicBezTo>
                      <a:pt x="104708" y="214053"/>
                      <a:pt x="112636" y="219829"/>
                      <a:pt x="121490" y="223789"/>
                    </a:cubicBezTo>
                    <a:cubicBezTo>
                      <a:pt x="131082" y="228043"/>
                      <a:pt x="141484" y="230169"/>
                      <a:pt x="151977" y="230031"/>
                    </a:cubicBezTo>
                    <a:cubicBezTo>
                      <a:pt x="162301" y="230169"/>
                      <a:pt x="172540" y="228146"/>
                      <a:pt x="182031" y="224083"/>
                    </a:cubicBezTo>
                    <a:cubicBezTo>
                      <a:pt x="190882" y="220261"/>
                      <a:pt x="198812" y="214572"/>
                      <a:pt x="205290" y="207430"/>
                    </a:cubicBezTo>
                    <a:cubicBezTo>
                      <a:pt x="211910" y="200063"/>
                      <a:pt x="217016" y="191486"/>
                      <a:pt x="220317" y="182148"/>
                    </a:cubicBezTo>
                    <a:cubicBezTo>
                      <a:pt x="227395" y="161726"/>
                      <a:pt x="227395" y="139522"/>
                      <a:pt x="220317" y="119099"/>
                    </a:cubicBezTo>
                    <a:cubicBezTo>
                      <a:pt x="217016" y="109762"/>
                      <a:pt x="211910" y="101184"/>
                      <a:pt x="205290" y="93818"/>
                    </a:cubicBezTo>
                    <a:cubicBezTo>
                      <a:pt x="198807" y="86676"/>
                      <a:pt x="190878" y="81004"/>
                      <a:pt x="182031" y="77165"/>
                    </a:cubicBezTo>
                    <a:cubicBezTo>
                      <a:pt x="172536" y="73119"/>
                      <a:pt x="162301" y="71078"/>
                      <a:pt x="151977" y="71216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63">
                <a:extLst>
                  <a:ext uri="{FF2B5EF4-FFF2-40B4-BE49-F238E27FC236}">
                    <a16:creationId xmlns:a16="http://schemas.microsoft.com/office/drawing/2014/main" id="{95EF6CE1-11CF-2EF8-24F1-5A2142809EB8}"/>
                  </a:ext>
                </a:extLst>
              </p:cNvPr>
              <p:cNvSpPr/>
              <p:nvPr/>
            </p:nvSpPr>
            <p:spPr>
              <a:xfrm>
                <a:off x="6472900" y="3908768"/>
                <a:ext cx="279568" cy="428250"/>
              </a:xfrm>
              <a:custGeom>
                <a:avLst/>
                <a:gdLst>
                  <a:gd name="connsiteX0" fmla="*/ 76494 w 279568"/>
                  <a:gd name="connsiteY0" fmla="*/ 241561 h 428250"/>
                  <a:gd name="connsiteX1" fmla="*/ 103592 w 279568"/>
                  <a:gd name="connsiteY1" fmla="*/ 241561 h 428250"/>
                  <a:gd name="connsiteX2" fmla="*/ 184019 w 279568"/>
                  <a:gd name="connsiteY2" fmla="*/ 138947 h 428250"/>
                  <a:gd name="connsiteX3" fmla="*/ 278281 w 279568"/>
                  <a:gd name="connsiteY3" fmla="*/ 138947 h 428250"/>
                  <a:gd name="connsiteX4" fmla="*/ 165741 w 279568"/>
                  <a:gd name="connsiteY4" fmla="*/ 274572 h 428250"/>
                  <a:gd name="connsiteX5" fmla="*/ 279163 w 279568"/>
                  <a:gd name="connsiteY5" fmla="*/ 427127 h 428250"/>
                  <a:gd name="connsiteX6" fmla="*/ 184607 w 279568"/>
                  <a:gd name="connsiteY6" fmla="*/ 427127 h 428250"/>
                  <a:gd name="connsiteX7" fmla="*/ 102416 w 279568"/>
                  <a:gd name="connsiteY7" fmla="*/ 310558 h 428250"/>
                  <a:gd name="connsiteX8" fmla="*/ 76477 w 279568"/>
                  <a:gd name="connsiteY8" fmla="*/ 310558 h 428250"/>
                  <a:gd name="connsiteX9" fmla="*/ 76477 w 279568"/>
                  <a:gd name="connsiteY9" fmla="*/ 427127 h 428250"/>
                  <a:gd name="connsiteX10" fmla="*/ -406 w 279568"/>
                  <a:gd name="connsiteY10" fmla="*/ 427127 h 428250"/>
                  <a:gd name="connsiteX11" fmla="*/ -406 w 279568"/>
                  <a:gd name="connsiteY11" fmla="*/ -1123 h 428250"/>
                  <a:gd name="connsiteX12" fmla="*/ 76494 w 279568"/>
                  <a:gd name="connsiteY12" fmla="*/ -1123 h 42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79568" h="428250">
                    <a:moveTo>
                      <a:pt x="76494" y="241561"/>
                    </a:moveTo>
                    <a:lnTo>
                      <a:pt x="103592" y="241561"/>
                    </a:lnTo>
                    <a:lnTo>
                      <a:pt x="184019" y="138947"/>
                    </a:lnTo>
                    <a:lnTo>
                      <a:pt x="278281" y="138947"/>
                    </a:lnTo>
                    <a:lnTo>
                      <a:pt x="165741" y="274572"/>
                    </a:lnTo>
                    <a:lnTo>
                      <a:pt x="279163" y="427127"/>
                    </a:lnTo>
                    <a:lnTo>
                      <a:pt x="184607" y="427127"/>
                    </a:lnTo>
                    <a:lnTo>
                      <a:pt x="102416" y="310558"/>
                    </a:lnTo>
                    <a:lnTo>
                      <a:pt x="76477" y="310558"/>
                    </a:lnTo>
                    <a:lnTo>
                      <a:pt x="76477" y="427127"/>
                    </a:lnTo>
                    <a:lnTo>
                      <a:pt x="-406" y="427127"/>
                    </a:lnTo>
                    <a:lnTo>
                      <a:pt x="-406" y="-1123"/>
                    </a:lnTo>
                    <a:lnTo>
                      <a:pt x="76494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64">
                <a:extLst>
                  <a:ext uri="{FF2B5EF4-FFF2-40B4-BE49-F238E27FC236}">
                    <a16:creationId xmlns:a16="http://schemas.microsoft.com/office/drawing/2014/main" id="{B2A8993A-40CA-3691-F135-8DB5BCA76931}"/>
                  </a:ext>
                </a:extLst>
              </p:cNvPr>
              <p:cNvSpPr/>
              <p:nvPr/>
            </p:nvSpPr>
            <p:spPr>
              <a:xfrm>
                <a:off x="6740055" y="4041097"/>
                <a:ext cx="283157" cy="303403"/>
              </a:xfrm>
              <a:custGeom>
                <a:avLst/>
                <a:gdLst>
                  <a:gd name="connsiteX0" fmla="*/ 143984 w 283157"/>
                  <a:gd name="connsiteY0" fmla="*/ -1112 h 303403"/>
                  <a:gd name="connsiteX1" fmla="*/ 200392 w 283157"/>
                  <a:gd name="connsiteY1" fmla="*/ 9886 h 303403"/>
                  <a:gd name="connsiteX2" fmla="*/ 244142 w 283157"/>
                  <a:gd name="connsiteY2" fmla="*/ 40823 h 303403"/>
                  <a:gd name="connsiteX3" fmla="*/ 272572 w 283157"/>
                  <a:gd name="connsiteY3" fmla="*/ 88706 h 303403"/>
                  <a:gd name="connsiteX4" fmla="*/ 282740 w 283157"/>
                  <a:gd name="connsiteY4" fmla="*/ 150267 h 303403"/>
                  <a:gd name="connsiteX5" fmla="*/ 282290 w 283157"/>
                  <a:gd name="connsiteY5" fmla="*/ 164240 h 303403"/>
                  <a:gd name="connsiteX6" fmla="*/ 281270 w 283157"/>
                  <a:gd name="connsiteY6" fmla="*/ 176431 h 303403"/>
                  <a:gd name="connsiteX7" fmla="*/ 78878 w 283157"/>
                  <a:gd name="connsiteY7" fmla="*/ 176431 h 303403"/>
                  <a:gd name="connsiteX8" fmla="*/ 88596 w 283157"/>
                  <a:gd name="connsiteY8" fmla="*/ 203355 h 303403"/>
                  <a:gd name="connsiteX9" fmla="*/ 104955 w 283157"/>
                  <a:gd name="connsiteY9" fmla="*/ 221945 h 303403"/>
                  <a:gd name="connsiteX10" fmla="*/ 126605 w 283157"/>
                  <a:gd name="connsiteY10" fmla="*/ 232787 h 303403"/>
                  <a:gd name="connsiteX11" fmla="*/ 152233 w 283157"/>
                  <a:gd name="connsiteY11" fmla="*/ 236246 h 303403"/>
                  <a:gd name="connsiteX12" fmla="*/ 189792 w 283157"/>
                  <a:gd name="connsiteY12" fmla="*/ 229121 h 303403"/>
                  <a:gd name="connsiteX13" fmla="*/ 224377 w 283157"/>
                  <a:gd name="connsiteY13" fmla="*/ 208595 h 303403"/>
                  <a:gd name="connsiteX14" fmla="*/ 269441 w 283157"/>
                  <a:gd name="connsiteY14" fmla="*/ 258553 h 303403"/>
                  <a:gd name="connsiteX15" fmla="*/ 214503 w 283157"/>
                  <a:gd name="connsiteY15" fmla="*/ 291720 h 303403"/>
                  <a:gd name="connsiteX16" fmla="*/ 147771 w 283157"/>
                  <a:gd name="connsiteY16" fmla="*/ 302269 h 303403"/>
                  <a:gd name="connsiteX17" fmla="*/ 87835 w 283157"/>
                  <a:gd name="connsiteY17" fmla="*/ 291426 h 303403"/>
                  <a:gd name="connsiteX18" fmla="*/ 40990 w 283157"/>
                  <a:gd name="connsiteY18" fmla="*/ 260784 h 303403"/>
                  <a:gd name="connsiteX19" fmla="*/ 10503 w 283157"/>
                  <a:gd name="connsiteY19" fmla="*/ 213195 h 303403"/>
                  <a:gd name="connsiteX20" fmla="*/ -391 w 283157"/>
                  <a:gd name="connsiteY20" fmla="*/ 151495 h 303403"/>
                  <a:gd name="connsiteX21" fmla="*/ 10209 w 283157"/>
                  <a:gd name="connsiteY21" fmla="*/ 89484 h 303403"/>
                  <a:gd name="connsiteX22" fmla="*/ 39814 w 283157"/>
                  <a:gd name="connsiteY22" fmla="*/ 41307 h 303403"/>
                  <a:gd name="connsiteX23" fmla="*/ 85328 w 283157"/>
                  <a:gd name="connsiteY23" fmla="*/ 10076 h 303403"/>
                  <a:gd name="connsiteX24" fmla="*/ 143984 w 283157"/>
                  <a:gd name="connsiteY24" fmla="*/ -1112 h 303403"/>
                  <a:gd name="connsiteX25" fmla="*/ 143396 w 283157"/>
                  <a:gd name="connsiteY25" fmla="*/ 65811 h 303403"/>
                  <a:gd name="connsiteX26" fmla="*/ 100165 w 283157"/>
                  <a:gd name="connsiteY26" fmla="*/ 81114 h 303403"/>
                  <a:gd name="connsiteX27" fmla="*/ 79241 w 283157"/>
                  <a:gd name="connsiteY27" fmla="*/ 123498 h 303403"/>
                  <a:gd name="connsiteX28" fmla="*/ 205615 w 283157"/>
                  <a:gd name="connsiteY28" fmla="*/ 123498 h 303403"/>
                  <a:gd name="connsiteX29" fmla="*/ 184414 w 283157"/>
                  <a:gd name="connsiteY29" fmla="*/ 80682 h 303403"/>
                  <a:gd name="connsiteX30" fmla="*/ 143396 w 283157"/>
                  <a:gd name="connsiteY30" fmla="*/ 65811 h 30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83157" h="303403">
                    <a:moveTo>
                      <a:pt x="143984" y="-1112"/>
                    </a:moveTo>
                    <a:cubicBezTo>
                      <a:pt x="163334" y="-1354"/>
                      <a:pt x="182546" y="2381"/>
                      <a:pt x="200392" y="9886"/>
                    </a:cubicBezTo>
                    <a:cubicBezTo>
                      <a:pt x="217011" y="16959"/>
                      <a:pt x="231934" y="27508"/>
                      <a:pt x="244142" y="40823"/>
                    </a:cubicBezTo>
                    <a:cubicBezTo>
                      <a:pt x="256697" y="54743"/>
                      <a:pt x="266364" y="71015"/>
                      <a:pt x="272572" y="88706"/>
                    </a:cubicBezTo>
                    <a:cubicBezTo>
                      <a:pt x="279540" y="108471"/>
                      <a:pt x="282982" y="129309"/>
                      <a:pt x="282740" y="150267"/>
                    </a:cubicBezTo>
                    <a:cubicBezTo>
                      <a:pt x="282740" y="154884"/>
                      <a:pt x="282584" y="159536"/>
                      <a:pt x="282290" y="164240"/>
                    </a:cubicBezTo>
                    <a:cubicBezTo>
                      <a:pt x="281996" y="168995"/>
                      <a:pt x="281650" y="173076"/>
                      <a:pt x="281270" y="176431"/>
                    </a:cubicBezTo>
                    <a:lnTo>
                      <a:pt x="78878" y="176431"/>
                    </a:lnTo>
                    <a:cubicBezTo>
                      <a:pt x="80469" y="185925"/>
                      <a:pt x="83754" y="195038"/>
                      <a:pt x="88596" y="203355"/>
                    </a:cubicBezTo>
                    <a:cubicBezTo>
                      <a:pt x="92867" y="210497"/>
                      <a:pt x="98401" y="216809"/>
                      <a:pt x="104955" y="221945"/>
                    </a:cubicBezTo>
                    <a:cubicBezTo>
                      <a:pt x="111405" y="226925"/>
                      <a:pt x="118754" y="230608"/>
                      <a:pt x="126605" y="232787"/>
                    </a:cubicBezTo>
                    <a:cubicBezTo>
                      <a:pt x="134940" y="235122"/>
                      <a:pt x="143569" y="236280"/>
                      <a:pt x="152233" y="236246"/>
                    </a:cubicBezTo>
                    <a:cubicBezTo>
                      <a:pt x="165081" y="236159"/>
                      <a:pt x="177808" y="233738"/>
                      <a:pt x="189792" y="229121"/>
                    </a:cubicBezTo>
                    <a:cubicBezTo>
                      <a:pt x="202433" y="224366"/>
                      <a:pt x="214140" y="217414"/>
                      <a:pt x="224377" y="208595"/>
                    </a:cubicBezTo>
                    <a:lnTo>
                      <a:pt x="269441" y="258553"/>
                    </a:lnTo>
                    <a:cubicBezTo>
                      <a:pt x="253636" y="273321"/>
                      <a:pt x="234926" y="284613"/>
                      <a:pt x="214503" y="291720"/>
                    </a:cubicBezTo>
                    <a:cubicBezTo>
                      <a:pt x="193008" y="298949"/>
                      <a:pt x="170442" y="302511"/>
                      <a:pt x="147771" y="302269"/>
                    </a:cubicBezTo>
                    <a:cubicBezTo>
                      <a:pt x="127280" y="302511"/>
                      <a:pt x="106943" y="298828"/>
                      <a:pt x="87835" y="291426"/>
                    </a:cubicBezTo>
                    <a:cubicBezTo>
                      <a:pt x="70266" y="284578"/>
                      <a:pt x="54305" y="274151"/>
                      <a:pt x="40990" y="260784"/>
                    </a:cubicBezTo>
                    <a:cubicBezTo>
                      <a:pt x="27657" y="247192"/>
                      <a:pt x="17282" y="230989"/>
                      <a:pt x="10503" y="213195"/>
                    </a:cubicBezTo>
                    <a:cubicBezTo>
                      <a:pt x="3033" y="193499"/>
                      <a:pt x="-668" y="172557"/>
                      <a:pt x="-391" y="151495"/>
                    </a:cubicBezTo>
                    <a:cubicBezTo>
                      <a:pt x="-651" y="130346"/>
                      <a:pt x="2946" y="109336"/>
                      <a:pt x="10209" y="89484"/>
                    </a:cubicBezTo>
                    <a:cubicBezTo>
                      <a:pt x="16745" y="71604"/>
                      <a:pt x="26810" y="55210"/>
                      <a:pt x="39814" y="41307"/>
                    </a:cubicBezTo>
                    <a:cubicBezTo>
                      <a:pt x="52628" y="27819"/>
                      <a:pt x="68139" y="17184"/>
                      <a:pt x="85328" y="10076"/>
                    </a:cubicBezTo>
                    <a:cubicBezTo>
                      <a:pt x="103935" y="2451"/>
                      <a:pt x="123873" y="-1354"/>
                      <a:pt x="143984" y="-1112"/>
                    </a:cubicBezTo>
                    <a:close/>
                    <a:moveTo>
                      <a:pt x="143396" y="65811"/>
                    </a:moveTo>
                    <a:cubicBezTo>
                      <a:pt x="125135" y="65811"/>
                      <a:pt x="110731" y="70912"/>
                      <a:pt x="100165" y="81114"/>
                    </a:cubicBezTo>
                    <a:cubicBezTo>
                      <a:pt x="89599" y="91317"/>
                      <a:pt x="82630" y="105445"/>
                      <a:pt x="79241" y="123498"/>
                    </a:cubicBezTo>
                    <a:lnTo>
                      <a:pt x="205615" y="123498"/>
                    </a:lnTo>
                    <a:cubicBezTo>
                      <a:pt x="202087" y="104874"/>
                      <a:pt x="195014" y="90608"/>
                      <a:pt x="184414" y="80682"/>
                    </a:cubicBezTo>
                    <a:cubicBezTo>
                      <a:pt x="173814" y="70756"/>
                      <a:pt x="160135" y="65793"/>
                      <a:pt x="143396" y="65811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65">
                <a:extLst>
                  <a:ext uri="{FF2B5EF4-FFF2-40B4-BE49-F238E27FC236}">
                    <a16:creationId xmlns:a16="http://schemas.microsoft.com/office/drawing/2014/main" id="{3E8C42C9-8CB5-1CA4-07BB-23914EAF77A3}"/>
                  </a:ext>
                </a:extLst>
              </p:cNvPr>
              <p:cNvSpPr/>
              <p:nvPr/>
            </p:nvSpPr>
            <p:spPr>
              <a:xfrm>
                <a:off x="7173696" y="3904599"/>
                <a:ext cx="98034" cy="432418"/>
              </a:xfrm>
              <a:custGeom>
                <a:avLst/>
                <a:gdLst>
                  <a:gd name="connsiteX0" fmla="*/ 48516 w 98034"/>
                  <a:gd name="connsiteY0" fmla="*/ -1121 h 432418"/>
                  <a:gd name="connsiteX1" fmla="*/ 83430 w 98034"/>
                  <a:gd name="connsiteY1" fmla="*/ 13301 h 432418"/>
                  <a:gd name="connsiteX2" fmla="*/ 93806 w 98034"/>
                  <a:gd name="connsiteY2" fmla="*/ 29210 h 432418"/>
                  <a:gd name="connsiteX3" fmla="*/ 97627 w 98034"/>
                  <a:gd name="connsiteY3" fmla="*/ 48837 h 432418"/>
                  <a:gd name="connsiteX4" fmla="*/ 83344 w 98034"/>
                  <a:gd name="connsiteY4" fmla="*/ 84079 h 432418"/>
                  <a:gd name="connsiteX5" fmla="*/ 67780 w 98034"/>
                  <a:gd name="connsiteY5" fmla="*/ 94455 h 432418"/>
                  <a:gd name="connsiteX6" fmla="*/ 29201 w 98034"/>
                  <a:gd name="connsiteY6" fmla="*/ 94455 h 432418"/>
                  <a:gd name="connsiteX7" fmla="*/ 13637 w 98034"/>
                  <a:gd name="connsiteY7" fmla="*/ 84079 h 432418"/>
                  <a:gd name="connsiteX8" fmla="*/ 3262 w 98034"/>
                  <a:gd name="connsiteY8" fmla="*/ 68325 h 432418"/>
                  <a:gd name="connsiteX9" fmla="*/ -404 w 98034"/>
                  <a:gd name="connsiteY9" fmla="*/ 48837 h 432418"/>
                  <a:gd name="connsiteX10" fmla="*/ 3262 w 98034"/>
                  <a:gd name="connsiteY10" fmla="*/ 29210 h 432418"/>
                  <a:gd name="connsiteX11" fmla="*/ 13637 w 98034"/>
                  <a:gd name="connsiteY11" fmla="*/ 13301 h 432418"/>
                  <a:gd name="connsiteX12" fmla="*/ 29201 w 98034"/>
                  <a:gd name="connsiteY12" fmla="*/ 2735 h 432418"/>
                  <a:gd name="connsiteX13" fmla="*/ 48516 w 98034"/>
                  <a:gd name="connsiteY13" fmla="*/ -1121 h 432418"/>
                  <a:gd name="connsiteX14" fmla="*/ 87407 w 98034"/>
                  <a:gd name="connsiteY14" fmla="*/ 431296 h 432418"/>
                  <a:gd name="connsiteX15" fmla="*/ 10525 w 98034"/>
                  <a:gd name="connsiteY15" fmla="*/ 431296 h 432418"/>
                  <a:gd name="connsiteX16" fmla="*/ 10525 w 98034"/>
                  <a:gd name="connsiteY16" fmla="*/ 143116 h 432418"/>
                  <a:gd name="connsiteX17" fmla="*/ 87407 w 98034"/>
                  <a:gd name="connsiteY17" fmla="*/ 143116 h 43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34" h="432418">
                    <a:moveTo>
                      <a:pt x="48516" y="-1121"/>
                    </a:moveTo>
                    <a:cubicBezTo>
                      <a:pt x="61624" y="-1208"/>
                      <a:pt x="74196" y="3997"/>
                      <a:pt x="83430" y="13301"/>
                    </a:cubicBezTo>
                    <a:cubicBezTo>
                      <a:pt x="87891" y="17883"/>
                      <a:pt x="91419" y="23278"/>
                      <a:pt x="93806" y="29210"/>
                    </a:cubicBezTo>
                    <a:cubicBezTo>
                      <a:pt x="96365" y="35435"/>
                      <a:pt x="97662" y="42110"/>
                      <a:pt x="97627" y="48837"/>
                    </a:cubicBezTo>
                    <a:cubicBezTo>
                      <a:pt x="97731" y="62014"/>
                      <a:pt x="92595" y="74689"/>
                      <a:pt x="83344" y="84079"/>
                    </a:cubicBezTo>
                    <a:cubicBezTo>
                      <a:pt x="78917" y="88558"/>
                      <a:pt x="73608" y="92085"/>
                      <a:pt x="67780" y="94455"/>
                    </a:cubicBezTo>
                    <a:cubicBezTo>
                      <a:pt x="55399" y="99418"/>
                      <a:pt x="41582" y="99418"/>
                      <a:pt x="29201" y="94455"/>
                    </a:cubicBezTo>
                    <a:cubicBezTo>
                      <a:pt x="23373" y="92085"/>
                      <a:pt x="18064" y="88558"/>
                      <a:pt x="13637" y="84079"/>
                    </a:cubicBezTo>
                    <a:cubicBezTo>
                      <a:pt x="9158" y="79583"/>
                      <a:pt x="5631" y="74222"/>
                      <a:pt x="3262" y="68325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56" y="42127"/>
                      <a:pt x="789" y="35452"/>
                      <a:pt x="3262" y="29210"/>
                    </a:cubicBezTo>
                    <a:cubicBezTo>
                      <a:pt x="5614" y="23261"/>
                      <a:pt x="9141" y="17849"/>
                      <a:pt x="13637" y="13301"/>
                    </a:cubicBezTo>
                    <a:cubicBezTo>
                      <a:pt x="18099" y="8805"/>
                      <a:pt x="23373" y="5225"/>
                      <a:pt x="29201" y="2735"/>
                    </a:cubicBezTo>
                    <a:cubicBezTo>
                      <a:pt x="35305" y="141"/>
                      <a:pt x="41876" y="-1173"/>
                      <a:pt x="48516" y="-1121"/>
                    </a:cubicBezTo>
                    <a:close/>
                    <a:moveTo>
                      <a:pt x="87407" y="431296"/>
                    </a:moveTo>
                    <a:lnTo>
                      <a:pt x="10525" y="431296"/>
                    </a:lnTo>
                    <a:lnTo>
                      <a:pt x="10525" y="143116"/>
                    </a:lnTo>
                    <a:lnTo>
                      <a:pt x="87407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66">
                <a:extLst>
                  <a:ext uri="{FF2B5EF4-FFF2-40B4-BE49-F238E27FC236}">
                    <a16:creationId xmlns:a16="http://schemas.microsoft.com/office/drawing/2014/main" id="{415FB2C5-F5B6-F5CB-3C1D-652AC67A509B}"/>
                  </a:ext>
                </a:extLst>
              </p:cNvPr>
              <p:cNvSpPr/>
              <p:nvPr/>
            </p:nvSpPr>
            <p:spPr>
              <a:xfrm>
                <a:off x="7290474" y="3963291"/>
                <a:ext cx="256552" cy="381231"/>
              </a:xfrm>
              <a:custGeom>
                <a:avLst/>
                <a:gdLst>
                  <a:gd name="connsiteX0" fmla="*/ 234877 w 256552"/>
                  <a:gd name="connsiteY0" fmla="*/ 153421 h 381231"/>
                  <a:gd name="connsiteX1" fmla="*/ 131467 w 256552"/>
                  <a:gd name="connsiteY1" fmla="*/ 153421 h 381231"/>
                  <a:gd name="connsiteX2" fmla="*/ 131467 w 256552"/>
                  <a:gd name="connsiteY2" fmla="*/ 258732 h 381231"/>
                  <a:gd name="connsiteX3" fmla="*/ 134926 w 256552"/>
                  <a:gd name="connsiteY3" fmla="*/ 281489 h 381231"/>
                  <a:gd name="connsiteX4" fmla="*/ 144056 w 256552"/>
                  <a:gd name="connsiteY4" fmla="*/ 296655 h 381231"/>
                  <a:gd name="connsiteX5" fmla="*/ 157614 w 256552"/>
                  <a:gd name="connsiteY5" fmla="*/ 305128 h 381231"/>
                  <a:gd name="connsiteX6" fmla="*/ 174249 w 256552"/>
                  <a:gd name="connsiteY6" fmla="*/ 307809 h 381231"/>
                  <a:gd name="connsiteX7" fmla="*/ 202090 w 256552"/>
                  <a:gd name="connsiteY7" fmla="*/ 302016 h 381231"/>
                  <a:gd name="connsiteX8" fmla="*/ 227873 w 256552"/>
                  <a:gd name="connsiteY8" fmla="*/ 289081 h 381231"/>
                  <a:gd name="connsiteX9" fmla="*/ 256147 w 256552"/>
                  <a:gd name="connsiteY9" fmla="*/ 349743 h 381231"/>
                  <a:gd name="connsiteX10" fmla="*/ 214645 w 256552"/>
                  <a:gd name="connsiteY10" fmla="*/ 371462 h 381231"/>
                  <a:gd name="connsiteX11" fmla="*/ 161626 w 256552"/>
                  <a:gd name="connsiteY11" fmla="*/ 380109 h 381231"/>
                  <a:gd name="connsiteX12" fmla="*/ 81492 w 256552"/>
                  <a:gd name="connsiteY12" fmla="*/ 350711 h 381231"/>
                  <a:gd name="connsiteX13" fmla="*/ 54689 w 256552"/>
                  <a:gd name="connsiteY13" fmla="*/ 265062 h 381231"/>
                  <a:gd name="connsiteX14" fmla="*/ 54689 w 256552"/>
                  <a:gd name="connsiteY14" fmla="*/ 153525 h 381231"/>
                  <a:gd name="connsiteX15" fmla="*/ -406 w 256552"/>
                  <a:gd name="connsiteY15" fmla="*/ 153525 h 381231"/>
                  <a:gd name="connsiteX16" fmla="*/ -406 w 256552"/>
                  <a:gd name="connsiteY16" fmla="*/ 84527 h 381231"/>
                  <a:gd name="connsiteX17" fmla="*/ 54689 w 256552"/>
                  <a:gd name="connsiteY17" fmla="*/ 84527 h 381231"/>
                  <a:gd name="connsiteX18" fmla="*/ 54689 w 256552"/>
                  <a:gd name="connsiteY18" fmla="*/ -1123 h 381231"/>
                  <a:gd name="connsiteX19" fmla="*/ 131571 w 256552"/>
                  <a:gd name="connsiteY19" fmla="*/ -1123 h 381231"/>
                  <a:gd name="connsiteX20" fmla="*/ 131571 w 256552"/>
                  <a:gd name="connsiteY20" fmla="*/ 84527 h 381231"/>
                  <a:gd name="connsiteX21" fmla="*/ 234980 w 256552"/>
                  <a:gd name="connsiteY21" fmla="*/ 84527 h 38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552" h="381231">
                    <a:moveTo>
                      <a:pt x="234877" y="153421"/>
                    </a:moveTo>
                    <a:lnTo>
                      <a:pt x="131467" y="153421"/>
                    </a:lnTo>
                    <a:lnTo>
                      <a:pt x="131467" y="258732"/>
                    </a:lnTo>
                    <a:cubicBezTo>
                      <a:pt x="131294" y="266462"/>
                      <a:pt x="132470" y="274157"/>
                      <a:pt x="134926" y="281489"/>
                    </a:cubicBezTo>
                    <a:cubicBezTo>
                      <a:pt x="136828" y="287144"/>
                      <a:pt x="139941" y="292332"/>
                      <a:pt x="144056" y="296655"/>
                    </a:cubicBezTo>
                    <a:cubicBezTo>
                      <a:pt x="147843" y="300494"/>
                      <a:pt x="152495" y="303399"/>
                      <a:pt x="157614" y="305128"/>
                    </a:cubicBezTo>
                    <a:cubicBezTo>
                      <a:pt x="162974" y="306944"/>
                      <a:pt x="168595" y="307843"/>
                      <a:pt x="174249" y="307809"/>
                    </a:cubicBezTo>
                    <a:cubicBezTo>
                      <a:pt x="183829" y="307739"/>
                      <a:pt x="193288" y="305768"/>
                      <a:pt x="202090" y="302016"/>
                    </a:cubicBezTo>
                    <a:cubicBezTo>
                      <a:pt x="210996" y="298350"/>
                      <a:pt x="219608" y="294027"/>
                      <a:pt x="227873" y="289081"/>
                    </a:cubicBezTo>
                    <a:lnTo>
                      <a:pt x="256147" y="349743"/>
                    </a:lnTo>
                    <a:cubicBezTo>
                      <a:pt x="243246" y="358649"/>
                      <a:pt x="229309" y="365946"/>
                      <a:pt x="214645" y="371462"/>
                    </a:cubicBezTo>
                    <a:cubicBezTo>
                      <a:pt x="199514" y="377221"/>
                      <a:pt x="181840" y="380109"/>
                      <a:pt x="161626" y="380109"/>
                    </a:cubicBezTo>
                    <a:cubicBezTo>
                      <a:pt x="126072" y="380109"/>
                      <a:pt x="99355" y="370304"/>
                      <a:pt x="81492" y="350711"/>
                    </a:cubicBezTo>
                    <a:cubicBezTo>
                      <a:pt x="63629" y="331119"/>
                      <a:pt x="54689" y="302569"/>
                      <a:pt x="54689" y="265062"/>
                    </a:cubicBezTo>
                    <a:lnTo>
                      <a:pt x="54689" y="153525"/>
                    </a:lnTo>
                    <a:lnTo>
                      <a:pt x="-406" y="153525"/>
                    </a:lnTo>
                    <a:lnTo>
                      <a:pt x="-406" y="84527"/>
                    </a:lnTo>
                    <a:lnTo>
                      <a:pt x="54689" y="84527"/>
                    </a:lnTo>
                    <a:lnTo>
                      <a:pt x="54689" y="-1123"/>
                    </a:lnTo>
                    <a:lnTo>
                      <a:pt x="131571" y="-1123"/>
                    </a:lnTo>
                    <a:lnTo>
                      <a:pt x="131571" y="84527"/>
                    </a:lnTo>
                    <a:lnTo>
                      <a:pt x="234980" y="84527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67">
                <a:extLst>
                  <a:ext uri="{FF2B5EF4-FFF2-40B4-BE49-F238E27FC236}">
                    <a16:creationId xmlns:a16="http://schemas.microsoft.com/office/drawing/2014/main" id="{396E7C25-0F63-4E62-BCDC-49249068B9D6}"/>
                  </a:ext>
                </a:extLst>
              </p:cNvPr>
              <p:cNvSpPr/>
              <p:nvPr/>
            </p:nvSpPr>
            <p:spPr>
              <a:xfrm>
                <a:off x="5599695" y="4441062"/>
                <a:ext cx="298763" cy="303356"/>
              </a:xfrm>
              <a:custGeom>
                <a:avLst/>
                <a:gdLst>
                  <a:gd name="connsiteX0" fmla="*/ 298358 w 298763"/>
                  <a:gd name="connsiteY0" fmla="*/ 294793 h 303356"/>
                  <a:gd name="connsiteX1" fmla="*/ 223187 w 298763"/>
                  <a:gd name="connsiteY1" fmla="*/ 294793 h 303356"/>
                  <a:gd name="connsiteX2" fmla="*/ 223187 w 298763"/>
                  <a:gd name="connsiteY2" fmla="*/ 262974 h 303356"/>
                  <a:gd name="connsiteX3" fmla="*/ 188135 w 298763"/>
                  <a:gd name="connsiteY3" fmla="*/ 291369 h 303356"/>
                  <a:gd name="connsiteX4" fmla="*/ 137762 w 298763"/>
                  <a:gd name="connsiteY4" fmla="*/ 302228 h 303356"/>
                  <a:gd name="connsiteX5" fmla="*/ 82962 w 298763"/>
                  <a:gd name="connsiteY5" fmla="*/ 290625 h 303356"/>
                  <a:gd name="connsiteX6" fmla="*/ 39074 w 298763"/>
                  <a:gd name="connsiteY6" fmla="*/ 258807 h 303356"/>
                  <a:gd name="connsiteX7" fmla="*/ 10057 w 298763"/>
                  <a:gd name="connsiteY7" fmla="*/ 210786 h 303356"/>
                  <a:gd name="connsiteX8" fmla="*/ 10057 w 298763"/>
                  <a:gd name="connsiteY8" fmla="*/ 90326 h 303356"/>
                  <a:gd name="connsiteX9" fmla="*/ 39074 w 298763"/>
                  <a:gd name="connsiteY9" fmla="*/ 42304 h 303356"/>
                  <a:gd name="connsiteX10" fmla="*/ 82962 w 298763"/>
                  <a:gd name="connsiteY10" fmla="*/ 10486 h 303356"/>
                  <a:gd name="connsiteX11" fmla="*/ 137762 w 298763"/>
                  <a:gd name="connsiteY11" fmla="*/ -1117 h 303356"/>
                  <a:gd name="connsiteX12" fmla="*/ 188135 w 298763"/>
                  <a:gd name="connsiteY12" fmla="*/ 9742 h 303356"/>
                  <a:gd name="connsiteX13" fmla="*/ 223187 w 298763"/>
                  <a:gd name="connsiteY13" fmla="*/ 38431 h 303356"/>
                  <a:gd name="connsiteX14" fmla="*/ 223187 w 298763"/>
                  <a:gd name="connsiteY14" fmla="*/ 6612 h 303356"/>
                  <a:gd name="connsiteX15" fmla="*/ 298306 w 298763"/>
                  <a:gd name="connsiteY15" fmla="*/ 6612 h 303356"/>
                  <a:gd name="connsiteX16" fmla="*/ 151959 w 298763"/>
                  <a:gd name="connsiteY16" fmla="*/ 71148 h 303356"/>
                  <a:gd name="connsiteX17" fmla="*/ 121455 w 298763"/>
                  <a:gd name="connsiteY17" fmla="*/ 77391 h 303356"/>
                  <a:gd name="connsiteX18" fmla="*/ 98197 w 298763"/>
                  <a:gd name="connsiteY18" fmla="*/ 94355 h 303356"/>
                  <a:gd name="connsiteX19" fmla="*/ 83464 w 298763"/>
                  <a:gd name="connsiteY19" fmla="*/ 119619 h 303356"/>
                  <a:gd name="connsiteX20" fmla="*/ 83464 w 298763"/>
                  <a:gd name="connsiteY20" fmla="*/ 181630 h 303356"/>
                  <a:gd name="connsiteX21" fmla="*/ 98197 w 298763"/>
                  <a:gd name="connsiteY21" fmla="*/ 206774 h 303356"/>
                  <a:gd name="connsiteX22" fmla="*/ 121455 w 298763"/>
                  <a:gd name="connsiteY22" fmla="*/ 223720 h 303356"/>
                  <a:gd name="connsiteX23" fmla="*/ 151959 w 298763"/>
                  <a:gd name="connsiteY23" fmla="*/ 229963 h 303356"/>
                  <a:gd name="connsiteX24" fmla="*/ 181996 w 298763"/>
                  <a:gd name="connsiteY24" fmla="*/ 224014 h 303356"/>
                  <a:gd name="connsiteX25" fmla="*/ 205272 w 298763"/>
                  <a:gd name="connsiteY25" fmla="*/ 207362 h 303356"/>
                  <a:gd name="connsiteX26" fmla="*/ 220299 w 298763"/>
                  <a:gd name="connsiteY26" fmla="*/ 182080 h 303356"/>
                  <a:gd name="connsiteX27" fmla="*/ 220299 w 298763"/>
                  <a:gd name="connsiteY27" fmla="*/ 119031 h 303356"/>
                  <a:gd name="connsiteX28" fmla="*/ 205272 w 298763"/>
                  <a:gd name="connsiteY28" fmla="*/ 93750 h 303356"/>
                  <a:gd name="connsiteX29" fmla="*/ 181996 w 298763"/>
                  <a:gd name="connsiteY29" fmla="*/ 77097 h 303356"/>
                  <a:gd name="connsiteX30" fmla="*/ 151959 w 298763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63" h="303356">
                    <a:moveTo>
                      <a:pt x="298358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3" y="274785"/>
                      <a:pt x="201681" y="284469"/>
                      <a:pt x="188135" y="291369"/>
                    </a:cubicBezTo>
                    <a:cubicBezTo>
                      <a:pt x="174175" y="298614"/>
                      <a:pt x="15738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34" y="16694"/>
                      <a:pt x="213687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959" y="71148"/>
                    </a:moveTo>
                    <a:cubicBezTo>
                      <a:pt x="141459" y="70992"/>
                      <a:pt x="131053" y="73137"/>
                      <a:pt x="121455" y="77391"/>
                    </a:cubicBezTo>
                    <a:cubicBezTo>
                      <a:pt x="112598" y="81351"/>
                      <a:pt x="104675" y="87127"/>
                      <a:pt x="98197" y="94355"/>
                    </a:cubicBezTo>
                    <a:cubicBezTo>
                      <a:pt x="91662" y="101721"/>
                      <a:pt x="86654" y="110298"/>
                      <a:pt x="83464" y="119619"/>
                    </a:cubicBezTo>
                    <a:cubicBezTo>
                      <a:pt x="76593" y="139713"/>
                      <a:pt x="76593" y="161536"/>
                      <a:pt x="83464" y="181630"/>
                    </a:cubicBezTo>
                    <a:cubicBezTo>
                      <a:pt x="86677" y="190899"/>
                      <a:pt x="91683" y="199442"/>
                      <a:pt x="98197" y="206774"/>
                    </a:cubicBezTo>
                    <a:cubicBezTo>
                      <a:pt x="104681" y="213985"/>
                      <a:pt x="112603" y="219760"/>
                      <a:pt x="121455" y="223720"/>
                    </a:cubicBezTo>
                    <a:cubicBezTo>
                      <a:pt x="131053" y="227974"/>
                      <a:pt x="141459" y="230119"/>
                      <a:pt x="151959" y="229963"/>
                    </a:cubicBezTo>
                    <a:cubicBezTo>
                      <a:pt x="162278" y="230101"/>
                      <a:pt x="172510" y="228078"/>
                      <a:pt x="181996" y="224014"/>
                    </a:cubicBezTo>
                    <a:cubicBezTo>
                      <a:pt x="190850" y="220175"/>
                      <a:pt x="198786" y="214503"/>
                      <a:pt x="205272" y="207362"/>
                    </a:cubicBezTo>
                    <a:cubicBezTo>
                      <a:pt x="211887" y="199995"/>
                      <a:pt x="216991" y="191401"/>
                      <a:pt x="220299" y="182080"/>
                    </a:cubicBezTo>
                    <a:cubicBezTo>
                      <a:pt x="227355" y="161657"/>
                      <a:pt x="227355" y="139454"/>
                      <a:pt x="220299" y="119031"/>
                    </a:cubicBezTo>
                    <a:cubicBezTo>
                      <a:pt x="216991" y="109711"/>
                      <a:pt x="211887" y="101116"/>
                      <a:pt x="205272" y="93750"/>
                    </a:cubicBezTo>
                    <a:cubicBezTo>
                      <a:pt x="198781" y="86608"/>
                      <a:pt x="190847" y="80936"/>
                      <a:pt x="181996" y="77097"/>
                    </a:cubicBezTo>
                    <a:cubicBezTo>
                      <a:pt x="172508" y="73050"/>
                      <a:pt x="162276" y="71010"/>
                      <a:pt x="151959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68">
                <a:extLst>
                  <a:ext uri="{FF2B5EF4-FFF2-40B4-BE49-F238E27FC236}">
                    <a16:creationId xmlns:a16="http://schemas.microsoft.com/office/drawing/2014/main" id="{17FD4CD9-6226-98A3-0692-E31B6C781A51}"/>
                  </a:ext>
                </a:extLst>
              </p:cNvPr>
              <p:cNvSpPr/>
              <p:nvPr/>
            </p:nvSpPr>
            <p:spPr>
              <a:xfrm>
                <a:off x="5949714" y="4441024"/>
                <a:ext cx="462514" cy="295971"/>
              </a:xfrm>
              <a:custGeom>
                <a:avLst/>
                <a:gdLst>
                  <a:gd name="connsiteX0" fmla="*/ 349578 w 462514"/>
                  <a:gd name="connsiteY0" fmla="*/ -1114 h 295971"/>
                  <a:gd name="connsiteX1" fmla="*/ 395386 w 462514"/>
                  <a:gd name="connsiteY1" fmla="*/ 7066 h 295971"/>
                  <a:gd name="connsiteX2" fmla="*/ 431026 w 462514"/>
                  <a:gd name="connsiteY2" fmla="*/ 30013 h 295971"/>
                  <a:gd name="connsiteX3" fmla="*/ 454008 w 462514"/>
                  <a:gd name="connsiteY3" fmla="*/ 65549 h 295971"/>
                  <a:gd name="connsiteX4" fmla="*/ 462101 w 462514"/>
                  <a:gd name="connsiteY4" fmla="*/ 111357 h 295971"/>
                  <a:gd name="connsiteX5" fmla="*/ 462101 w 462514"/>
                  <a:gd name="connsiteY5" fmla="*/ 294848 h 295971"/>
                  <a:gd name="connsiteX6" fmla="*/ 385512 w 462514"/>
                  <a:gd name="connsiteY6" fmla="*/ 294848 h 295971"/>
                  <a:gd name="connsiteX7" fmla="*/ 385512 w 462514"/>
                  <a:gd name="connsiteY7" fmla="*/ 136327 h 295971"/>
                  <a:gd name="connsiteX8" fmla="*/ 370779 w 462514"/>
                  <a:gd name="connsiteY8" fmla="*/ 88306 h 295971"/>
                  <a:gd name="connsiteX9" fmla="*/ 329830 w 462514"/>
                  <a:gd name="connsiteY9" fmla="*/ 71792 h 295971"/>
                  <a:gd name="connsiteX10" fmla="*/ 306416 w 462514"/>
                  <a:gd name="connsiteY10" fmla="*/ 75821 h 295971"/>
                  <a:gd name="connsiteX11" fmla="*/ 287273 w 462514"/>
                  <a:gd name="connsiteY11" fmla="*/ 87926 h 295971"/>
                  <a:gd name="connsiteX12" fmla="*/ 274304 w 462514"/>
                  <a:gd name="connsiteY12" fmla="*/ 108296 h 295971"/>
                  <a:gd name="connsiteX13" fmla="*/ 269444 w 462514"/>
                  <a:gd name="connsiteY13" fmla="*/ 136846 h 295971"/>
                  <a:gd name="connsiteX14" fmla="*/ 269444 w 462514"/>
                  <a:gd name="connsiteY14" fmla="*/ 294762 h 295971"/>
                  <a:gd name="connsiteX15" fmla="*/ 192562 w 462514"/>
                  <a:gd name="connsiteY15" fmla="*/ 294762 h 295971"/>
                  <a:gd name="connsiteX16" fmla="*/ 192562 w 462514"/>
                  <a:gd name="connsiteY16" fmla="*/ 136241 h 295971"/>
                  <a:gd name="connsiteX17" fmla="*/ 177967 w 462514"/>
                  <a:gd name="connsiteY17" fmla="*/ 88220 h 295971"/>
                  <a:gd name="connsiteX18" fmla="*/ 136880 w 462514"/>
                  <a:gd name="connsiteY18" fmla="*/ 71705 h 295971"/>
                  <a:gd name="connsiteX19" fmla="*/ 113466 w 462514"/>
                  <a:gd name="connsiteY19" fmla="*/ 75734 h 295971"/>
                  <a:gd name="connsiteX20" fmla="*/ 94306 w 462514"/>
                  <a:gd name="connsiteY20" fmla="*/ 87839 h 295971"/>
                  <a:gd name="connsiteX21" fmla="*/ 81353 w 462514"/>
                  <a:gd name="connsiteY21" fmla="*/ 108210 h 295971"/>
                  <a:gd name="connsiteX22" fmla="*/ 76494 w 462514"/>
                  <a:gd name="connsiteY22" fmla="*/ 136760 h 295971"/>
                  <a:gd name="connsiteX23" fmla="*/ 76494 w 462514"/>
                  <a:gd name="connsiteY23" fmla="*/ 294676 h 295971"/>
                  <a:gd name="connsiteX24" fmla="*/ -406 w 462514"/>
                  <a:gd name="connsiteY24" fmla="*/ 294676 h 295971"/>
                  <a:gd name="connsiteX25" fmla="*/ -406 w 462514"/>
                  <a:gd name="connsiteY25" fmla="*/ 6651 h 295971"/>
                  <a:gd name="connsiteX26" fmla="*/ 74419 w 462514"/>
                  <a:gd name="connsiteY26" fmla="*/ 6651 h 295971"/>
                  <a:gd name="connsiteX27" fmla="*/ 74419 w 462514"/>
                  <a:gd name="connsiteY27" fmla="*/ 40561 h 295971"/>
                  <a:gd name="connsiteX28" fmla="*/ 111840 w 462514"/>
                  <a:gd name="connsiteY28" fmla="*/ 8293 h 295971"/>
                  <a:gd name="connsiteX29" fmla="*/ 158374 w 462514"/>
                  <a:gd name="connsiteY29" fmla="*/ -1079 h 295971"/>
                  <a:gd name="connsiteX30" fmla="*/ 213918 w 462514"/>
                  <a:gd name="connsiteY30" fmla="*/ 12011 h 295971"/>
                  <a:gd name="connsiteX31" fmla="*/ 252653 w 462514"/>
                  <a:gd name="connsiteY31" fmla="*/ 48326 h 295971"/>
                  <a:gd name="connsiteX32" fmla="*/ 295366 w 462514"/>
                  <a:gd name="connsiteY32" fmla="*/ 9815 h 295971"/>
                  <a:gd name="connsiteX33" fmla="*/ 321737 w 462514"/>
                  <a:gd name="connsiteY33" fmla="*/ 1480 h 295971"/>
                  <a:gd name="connsiteX34" fmla="*/ 349578 w 462514"/>
                  <a:gd name="connsiteY34" fmla="*/ -1114 h 2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462514" h="295971">
                    <a:moveTo>
                      <a:pt x="349578" y="-1114"/>
                    </a:moveTo>
                    <a:cubicBezTo>
                      <a:pt x="365226" y="-1304"/>
                      <a:pt x="380769" y="1480"/>
                      <a:pt x="395386" y="7066"/>
                    </a:cubicBezTo>
                    <a:cubicBezTo>
                      <a:pt x="408712" y="12202"/>
                      <a:pt x="420842" y="20000"/>
                      <a:pt x="431026" y="30013"/>
                    </a:cubicBezTo>
                    <a:cubicBezTo>
                      <a:pt x="441109" y="40112"/>
                      <a:pt x="448941" y="52217"/>
                      <a:pt x="454008" y="65549"/>
                    </a:cubicBezTo>
                    <a:cubicBezTo>
                      <a:pt x="459536" y="80179"/>
                      <a:pt x="462282" y="95725"/>
                      <a:pt x="462101" y="111357"/>
                    </a:cubicBezTo>
                    <a:lnTo>
                      <a:pt x="462101" y="294848"/>
                    </a:lnTo>
                    <a:lnTo>
                      <a:pt x="385512" y="294848"/>
                    </a:lnTo>
                    <a:lnTo>
                      <a:pt x="385512" y="136327"/>
                    </a:lnTo>
                    <a:cubicBezTo>
                      <a:pt x="385512" y="115317"/>
                      <a:pt x="380601" y="99304"/>
                      <a:pt x="370779" y="88306"/>
                    </a:cubicBezTo>
                    <a:cubicBezTo>
                      <a:pt x="360957" y="77308"/>
                      <a:pt x="347308" y="71809"/>
                      <a:pt x="329830" y="71792"/>
                    </a:cubicBezTo>
                    <a:cubicBezTo>
                      <a:pt x="321850" y="71757"/>
                      <a:pt x="313923" y="73106"/>
                      <a:pt x="306416" y="75821"/>
                    </a:cubicBezTo>
                    <a:cubicBezTo>
                      <a:pt x="299208" y="78363"/>
                      <a:pt x="292667" y="82513"/>
                      <a:pt x="287273" y="87926"/>
                    </a:cubicBezTo>
                    <a:cubicBezTo>
                      <a:pt x="281611" y="93771"/>
                      <a:pt x="277198" y="100688"/>
                      <a:pt x="274304" y="108296"/>
                    </a:cubicBezTo>
                    <a:cubicBezTo>
                      <a:pt x="270892" y="117427"/>
                      <a:pt x="269242" y="127111"/>
                      <a:pt x="269444" y="136846"/>
                    </a:cubicBezTo>
                    <a:lnTo>
                      <a:pt x="269444" y="294762"/>
                    </a:lnTo>
                    <a:lnTo>
                      <a:pt x="192562" y="294762"/>
                    </a:lnTo>
                    <a:lnTo>
                      <a:pt x="192562" y="136241"/>
                    </a:lnTo>
                    <a:cubicBezTo>
                      <a:pt x="192562" y="115231"/>
                      <a:pt x="187697" y="99218"/>
                      <a:pt x="177967" y="88220"/>
                    </a:cubicBezTo>
                    <a:cubicBezTo>
                      <a:pt x="168236" y="77222"/>
                      <a:pt x="154541" y="71723"/>
                      <a:pt x="136880" y="71705"/>
                    </a:cubicBezTo>
                    <a:cubicBezTo>
                      <a:pt x="128899" y="71653"/>
                      <a:pt x="120972" y="73019"/>
                      <a:pt x="113466" y="75734"/>
                    </a:cubicBezTo>
                    <a:cubicBezTo>
                      <a:pt x="106253" y="78276"/>
                      <a:pt x="99706" y="82427"/>
                      <a:pt x="94306" y="87839"/>
                    </a:cubicBezTo>
                    <a:cubicBezTo>
                      <a:pt x="88654" y="93684"/>
                      <a:pt x="84248" y="100618"/>
                      <a:pt x="81353" y="108210"/>
                    </a:cubicBezTo>
                    <a:cubicBezTo>
                      <a:pt x="77933" y="117323"/>
                      <a:pt x="76283" y="127024"/>
                      <a:pt x="76494" y="136760"/>
                    </a:cubicBezTo>
                    <a:lnTo>
                      <a:pt x="76494" y="294676"/>
                    </a:lnTo>
                    <a:lnTo>
                      <a:pt x="-406" y="294676"/>
                    </a:lnTo>
                    <a:lnTo>
                      <a:pt x="-406" y="6651"/>
                    </a:lnTo>
                    <a:lnTo>
                      <a:pt x="74419" y="6651"/>
                    </a:lnTo>
                    <a:lnTo>
                      <a:pt x="74419" y="40561"/>
                    </a:lnTo>
                    <a:cubicBezTo>
                      <a:pt x="84634" y="25292"/>
                      <a:pt x="97107" y="14536"/>
                      <a:pt x="111840" y="8293"/>
                    </a:cubicBezTo>
                    <a:cubicBezTo>
                      <a:pt x="126554" y="2051"/>
                      <a:pt x="142387" y="-1148"/>
                      <a:pt x="158374" y="-1079"/>
                    </a:cubicBezTo>
                    <a:cubicBezTo>
                      <a:pt x="179195" y="-1079"/>
                      <a:pt x="197710" y="3279"/>
                      <a:pt x="213918" y="12011"/>
                    </a:cubicBezTo>
                    <a:cubicBezTo>
                      <a:pt x="229827" y="20467"/>
                      <a:pt x="243198" y="32987"/>
                      <a:pt x="252653" y="48326"/>
                    </a:cubicBezTo>
                    <a:cubicBezTo>
                      <a:pt x="262605" y="31414"/>
                      <a:pt x="277517" y="17977"/>
                      <a:pt x="295366" y="9815"/>
                    </a:cubicBezTo>
                    <a:cubicBezTo>
                      <a:pt x="303779" y="5959"/>
                      <a:pt x="312636" y="3158"/>
                      <a:pt x="321737" y="1480"/>
                    </a:cubicBezTo>
                    <a:cubicBezTo>
                      <a:pt x="330920" y="-232"/>
                      <a:pt x="340238" y="-1096"/>
                      <a:pt x="349578" y="-1114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69">
                <a:extLst>
                  <a:ext uri="{FF2B5EF4-FFF2-40B4-BE49-F238E27FC236}">
                    <a16:creationId xmlns:a16="http://schemas.microsoft.com/office/drawing/2014/main" id="{69F8FED1-25B6-456C-BE8E-87E2175E0F89}"/>
                  </a:ext>
                </a:extLst>
              </p:cNvPr>
              <p:cNvSpPr/>
              <p:nvPr/>
            </p:nvSpPr>
            <p:spPr>
              <a:xfrm>
                <a:off x="6443450" y="4441062"/>
                <a:ext cx="298711" cy="303356"/>
              </a:xfrm>
              <a:custGeom>
                <a:avLst/>
                <a:gdLst>
                  <a:gd name="connsiteX0" fmla="*/ 298306 w 298711"/>
                  <a:gd name="connsiteY0" fmla="*/ 294793 h 303356"/>
                  <a:gd name="connsiteX1" fmla="*/ 223187 w 298711"/>
                  <a:gd name="connsiteY1" fmla="*/ 294793 h 303356"/>
                  <a:gd name="connsiteX2" fmla="*/ 223187 w 298711"/>
                  <a:gd name="connsiteY2" fmla="*/ 262974 h 303356"/>
                  <a:gd name="connsiteX3" fmla="*/ 188135 w 298711"/>
                  <a:gd name="connsiteY3" fmla="*/ 291369 h 303356"/>
                  <a:gd name="connsiteX4" fmla="*/ 137762 w 298711"/>
                  <a:gd name="connsiteY4" fmla="*/ 302228 h 303356"/>
                  <a:gd name="connsiteX5" fmla="*/ 82962 w 298711"/>
                  <a:gd name="connsiteY5" fmla="*/ 290625 h 303356"/>
                  <a:gd name="connsiteX6" fmla="*/ 39074 w 298711"/>
                  <a:gd name="connsiteY6" fmla="*/ 258807 h 303356"/>
                  <a:gd name="connsiteX7" fmla="*/ 10057 w 298711"/>
                  <a:gd name="connsiteY7" fmla="*/ 210786 h 303356"/>
                  <a:gd name="connsiteX8" fmla="*/ 10057 w 298711"/>
                  <a:gd name="connsiteY8" fmla="*/ 90326 h 303356"/>
                  <a:gd name="connsiteX9" fmla="*/ 39074 w 298711"/>
                  <a:gd name="connsiteY9" fmla="*/ 42304 h 303356"/>
                  <a:gd name="connsiteX10" fmla="*/ 82962 w 298711"/>
                  <a:gd name="connsiteY10" fmla="*/ 10486 h 303356"/>
                  <a:gd name="connsiteX11" fmla="*/ 137762 w 298711"/>
                  <a:gd name="connsiteY11" fmla="*/ -1117 h 303356"/>
                  <a:gd name="connsiteX12" fmla="*/ 188135 w 298711"/>
                  <a:gd name="connsiteY12" fmla="*/ 9742 h 303356"/>
                  <a:gd name="connsiteX13" fmla="*/ 223187 w 298711"/>
                  <a:gd name="connsiteY13" fmla="*/ 38431 h 303356"/>
                  <a:gd name="connsiteX14" fmla="*/ 223187 w 298711"/>
                  <a:gd name="connsiteY14" fmla="*/ 6612 h 303356"/>
                  <a:gd name="connsiteX15" fmla="*/ 298306 w 298711"/>
                  <a:gd name="connsiteY15" fmla="*/ 6612 h 303356"/>
                  <a:gd name="connsiteX16" fmla="*/ 151890 w 298711"/>
                  <a:gd name="connsiteY16" fmla="*/ 71148 h 303356"/>
                  <a:gd name="connsiteX17" fmla="*/ 121403 w 298711"/>
                  <a:gd name="connsiteY17" fmla="*/ 77391 h 303356"/>
                  <a:gd name="connsiteX18" fmla="*/ 98128 w 298711"/>
                  <a:gd name="connsiteY18" fmla="*/ 94355 h 303356"/>
                  <a:gd name="connsiteX19" fmla="*/ 83394 w 298711"/>
                  <a:gd name="connsiteY19" fmla="*/ 119619 h 303356"/>
                  <a:gd name="connsiteX20" fmla="*/ 83394 w 298711"/>
                  <a:gd name="connsiteY20" fmla="*/ 181630 h 303356"/>
                  <a:gd name="connsiteX21" fmla="*/ 98128 w 298711"/>
                  <a:gd name="connsiteY21" fmla="*/ 206774 h 303356"/>
                  <a:gd name="connsiteX22" fmla="*/ 121403 w 298711"/>
                  <a:gd name="connsiteY22" fmla="*/ 223720 h 303356"/>
                  <a:gd name="connsiteX23" fmla="*/ 151890 w 298711"/>
                  <a:gd name="connsiteY23" fmla="*/ 229963 h 303356"/>
                  <a:gd name="connsiteX24" fmla="*/ 181945 w 298711"/>
                  <a:gd name="connsiteY24" fmla="*/ 224014 h 303356"/>
                  <a:gd name="connsiteX25" fmla="*/ 205220 w 298711"/>
                  <a:gd name="connsiteY25" fmla="*/ 207362 h 303356"/>
                  <a:gd name="connsiteX26" fmla="*/ 220230 w 298711"/>
                  <a:gd name="connsiteY26" fmla="*/ 182080 h 303356"/>
                  <a:gd name="connsiteX27" fmla="*/ 220230 w 298711"/>
                  <a:gd name="connsiteY27" fmla="*/ 119031 h 303356"/>
                  <a:gd name="connsiteX28" fmla="*/ 205220 w 298711"/>
                  <a:gd name="connsiteY28" fmla="*/ 93750 h 303356"/>
                  <a:gd name="connsiteX29" fmla="*/ 181945 w 298711"/>
                  <a:gd name="connsiteY29" fmla="*/ 77097 h 303356"/>
                  <a:gd name="connsiteX30" fmla="*/ 151890 w 298711"/>
                  <a:gd name="connsiteY30" fmla="*/ 71148 h 303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98711" h="303356">
                    <a:moveTo>
                      <a:pt x="298306" y="294793"/>
                    </a:moveTo>
                    <a:lnTo>
                      <a:pt x="223187" y="294793"/>
                    </a:lnTo>
                    <a:lnTo>
                      <a:pt x="223187" y="262974"/>
                    </a:lnTo>
                    <a:cubicBezTo>
                      <a:pt x="213625" y="274785"/>
                      <a:pt x="201675" y="284469"/>
                      <a:pt x="188135" y="291369"/>
                    </a:cubicBezTo>
                    <a:cubicBezTo>
                      <a:pt x="174185" y="298614"/>
                      <a:pt x="157394" y="302228"/>
                      <a:pt x="137762" y="302228"/>
                    </a:cubicBezTo>
                    <a:cubicBezTo>
                      <a:pt x="118868" y="302402"/>
                      <a:pt x="100166" y="298441"/>
                      <a:pt x="82962" y="290625"/>
                    </a:cubicBezTo>
                    <a:cubicBezTo>
                      <a:pt x="66334" y="283086"/>
                      <a:pt x="51405" y="272261"/>
                      <a:pt x="39074" y="258807"/>
                    </a:cubicBezTo>
                    <a:cubicBezTo>
                      <a:pt x="26388" y="244835"/>
                      <a:pt x="16533" y="228510"/>
                      <a:pt x="10057" y="210786"/>
                    </a:cubicBezTo>
                    <a:cubicBezTo>
                      <a:pt x="-3893" y="171843"/>
                      <a:pt x="-3893" y="129269"/>
                      <a:pt x="10057" y="90326"/>
                    </a:cubicBezTo>
                    <a:cubicBezTo>
                      <a:pt x="16536" y="72601"/>
                      <a:pt x="26391" y="56294"/>
                      <a:pt x="39074" y="42304"/>
                    </a:cubicBezTo>
                    <a:cubicBezTo>
                      <a:pt x="51405" y="28851"/>
                      <a:pt x="66334" y="18025"/>
                      <a:pt x="82962" y="10486"/>
                    </a:cubicBezTo>
                    <a:cubicBezTo>
                      <a:pt x="100166" y="2670"/>
                      <a:pt x="118868" y="-1290"/>
                      <a:pt x="137762" y="-1117"/>
                    </a:cubicBezTo>
                    <a:cubicBezTo>
                      <a:pt x="157360" y="-1117"/>
                      <a:pt x="174151" y="2497"/>
                      <a:pt x="188135" y="9742"/>
                    </a:cubicBezTo>
                    <a:cubicBezTo>
                      <a:pt x="201727" y="16694"/>
                      <a:pt x="213694" y="26481"/>
                      <a:pt x="223187" y="38431"/>
                    </a:cubicBezTo>
                    <a:lnTo>
                      <a:pt x="223187" y="6612"/>
                    </a:lnTo>
                    <a:lnTo>
                      <a:pt x="298306" y="6612"/>
                    </a:lnTo>
                    <a:close/>
                    <a:moveTo>
                      <a:pt x="151890" y="71148"/>
                    </a:moveTo>
                    <a:cubicBezTo>
                      <a:pt x="141397" y="71010"/>
                      <a:pt x="130996" y="73137"/>
                      <a:pt x="121403" y="77391"/>
                    </a:cubicBezTo>
                    <a:cubicBezTo>
                      <a:pt x="112544" y="81351"/>
                      <a:pt x="104616" y="87144"/>
                      <a:pt x="98128" y="94355"/>
                    </a:cubicBezTo>
                    <a:cubicBezTo>
                      <a:pt x="91607" y="101721"/>
                      <a:pt x="86600" y="110316"/>
                      <a:pt x="83394" y="119619"/>
                    </a:cubicBezTo>
                    <a:cubicBezTo>
                      <a:pt x="76524" y="139713"/>
                      <a:pt x="76524" y="161536"/>
                      <a:pt x="83394" y="181630"/>
                    </a:cubicBezTo>
                    <a:cubicBezTo>
                      <a:pt x="86621" y="190899"/>
                      <a:pt x="91626" y="199424"/>
                      <a:pt x="98128" y="206774"/>
                    </a:cubicBezTo>
                    <a:cubicBezTo>
                      <a:pt x="104621" y="213985"/>
                      <a:pt x="112550" y="219760"/>
                      <a:pt x="121403" y="223720"/>
                    </a:cubicBezTo>
                    <a:cubicBezTo>
                      <a:pt x="130996" y="227974"/>
                      <a:pt x="141397" y="230101"/>
                      <a:pt x="151890" y="229963"/>
                    </a:cubicBezTo>
                    <a:cubicBezTo>
                      <a:pt x="162214" y="230101"/>
                      <a:pt x="172453" y="228078"/>
                      <a:pt x="181945" y="224014"/>
                    </a:cubicBezTo>
                    <a:cubicBezTo>
                      <a:pt x="190798" y="220175"/>
                      <a:pt x="198736" y="214503"/>
                      <a:pt x="205220" y="207362"/>
                    </a:cubicBezTo>
                    <a:cubicBezTo>
                      <a:pt x="211826" y="199995"/>
                      <a:pt x="216927" y="191401"/>
                      <a:pt x="220230" y="182080"/>
                    </a:cubicBezTo>
                    <a:cubicBezTo>
                      <a:pt x="227303" y="161657"/>
                      <a:pt x="227303" y="139454"/>
                      <a:pt x="220230" y="119031"/>
                    </a:cubicBezTo>
                    <a:cubicBezTo>
                      <a:pt x="216927" y="109711"/>
                      <a:pt x="211826" y="101116"/>
                      <a:pt x="205220" y="93750"/>
                    </a:cubicBezTo>
                    <a:cubicBezTo>
                      <a:pt x="198736" y="86608"/>
                      <a:pt x="190798" y="80936"/>
                      <a:pt x="181945" y="77097"/>
                    </a:cubicBezTo>
                    <a:cubicBezTo>
                      <a:pt x="172449" y="73050"/>
                      <a:pt x="162214" y="71010"/>
                      <a:pt x="151890" y="71148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70">
                <a:extLst>
                  <a:ext uri="{FF2B5EF4-FFF2-40B4-BE49-F238E27FC236}">
                    <a16:creationId xmlns:a16="http://schemas.microsoft.com/office/drawing/2014/main" id="{43DD4AF8-9AE1-EA1F-D0D7-2652F5DCE432}"/>
                  </a:ext>
                </a:extLst>
              </p:cNvPr>
              <p:cNvSpPr/>
              <p:nvPr/>
            </p:nvSpPr>
            <p:spPr>
              <a:xfrm>
                <a:off x="6781295" y="4448797"/>
                <a:ext cx="249859" cy="288180"/>
              </a:xfrm>
              <a:custGeom>
                <a:avLst/>
                <a:gdLst>
                  <a:gd name="connsiteX0" fmla="*/ 246203 w 249859"/>
                  <a:gd name="connsiteY0" fmla="*/ 55683 h 288180"/>
                  <a:gd name="connsiteX1" fmla="*/ 105390 w 249859"/>
                  <a:gd name="connsiteY1" fmla="*/ 217766 h 288180"/>
                  <a:gd name="connsiteX2" fmla="*/ 249454 w 249859"/>
                  <a:gd name="connsiteY2" fmla="*/ 217766 h 288180"/>
                  <a:gd name="connsiteX3" fmla="*/ 249454 w 249859"/>
                  <a:gd name="connsiteY3" fmla="*/ 287058 h 288180"/>
                  <a:gd name="connsiteX4" fmla="*/ -406 w 249859"/>
                  <a:gd name="connsiteY4" fmla="*/ 287058 h 288180"/>
                  <a:gd name="connsiteX5" fmla="*/ -406 w 249859"/>
                  <a:gd name="connsiteY5" fmla="*/ 231151 h 288180"/>
                  <a:gd name="connsiteX6" fmla="*/ 143641 w 249859"/>
                  <a:gd name="connsiteY6" fmla="*/ 67875 h 288180"/>
                  <a:gd name="connsiteX7" fmla="*/ 4592 w 249859"/>
                  <a:gd name="connsiteY7" fmla="*/ 67875 h 288180"/>
                  <a:gd name="connsiteX8" fmla="*/ 4592 w 249859"/>
                  <a:gd name="connsiteY8" fmla="*/ -1123 h 288180"/>
                  <a:gd name="connsiteX9" fmla="*/ 246151 w 249859"/>
                  <a:gd name="connsiteY9" fmla="*/ -1123 h 288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9859" h="288180">
                    <a:moveTo>
                      <a:pt x="246203" y="55683"/>
                    </a:moveTo>
                    <a:lnTo>
                      <a:pt x="105390" y="217766"/>
                    </a:lnTo>
                    <a:lnTo>
                      <a:pt x="249454" y="217766"/>
                    </a:lnTo>
                    <a:lnTo>
                      <a:pt x="249454" y="287058"/>
                    </a:lnTo>
                    <a:lnTo>
                      <a:pt x="-406" y="287058"/>
                    </a:lnTo>
                    <a:lnTo>
                      <a:pt x="-406" y="231151"/>
                    </a:lnTo>
                    <a:lnTo>
                      <a:pt x="143641" y="67875"/>
                    </a:lnTo>
                    <a:lnTo>
                      <a:pt x="4592" y="67875"/>
                    </a:lnTo>
                    <a:lnTo>
                      <a:pt x="4592" y="-1123"/>
                    </a:lnTo>
                    <a:lnTo>
                      <a:pt x="246151" y="-1123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71">
                <a:extLst>
                  <a:ext uri="{FF2B5EF4-FFF2-40B4-BE49-F238E27FC236}">
                    <a16:creationId xmlns:a16="http://schemas.microsoft.com/office/drawing/2014/main" id="{F3EB5DFC-13BD-CF5B-FBDB-AE998CF51905}"/>
                  </a:ext>
                </a:extLst>
              </p:cNvPr>
              <p:cNvSpPr/>
              <p:nvPr/>
            </p:nvSpPr>
            <p:spPr>
              <a:xfrm>
                <a:off x="7059462" y="4304558"/>
                <a:ext cx="98068" cy="432419"/>
              </a:xfrm>
              <a:custGeom>
                <a:avLst/>
                <a:gdLst>
                  <a:gd name="connsiteX0" fmla="*/ 48465 w 98068"/>
                  <a:gd name="connsiteY0" fmla="*/ -1121 h 432419"/>
                  <a:gd name="connsiteX1" fmla="*/ 67746 w 98068"/>
                  <a:gd name="connsiteY1" fmla="*/ 2735 h 432419"/>
                  <a:gd name="connsiteX2" fmla="*/ 93823 w 98068"/>
                  <a:gd name="connsiteY2" fmla="*/ 29210 h 432419"/>
                  <a:gd name="connsiteX3" fmla="*/ 97662 w 98068"/>
                  <a:gd name="connsiteY3" fmla="*/ 48837 h 432419"/>
                  <a:gd name="connsiteX4" fmla="*/ 83361 w 98068"/>
                  <a:gd name="connsiteY4" fmla="*/ 84079 h 432419"/>
                  <a:gd name="connsiteX5" fmla="*/ 67798 w 98068"/>
                  <a:gd name="connsiteY5" fmla="*/ 94455 h 432419"/>
                  <a:gd name="connsiteX6" fmla="*/ 29218 w 98068"/>
                  <a:gd name="connsiteY6" fmla="*/ 94455 h 432419"/>
                  <a:gd name="connsiteX7" fmla="*/ 13655 w 98068"/>
                  <a:gd name="connsiteY7" fmla="*/ 84079 h 432419"/>
                  <a:gd name="connsiteX8" fmla="*/ 3279 w 98068"/>
                  <a:gd name="connsiteY8" fmla="*/ 68326 h 432419"/>
                  <a:gd name="connsiteX9" fmla="*/ -404 w 98068"/>
                  <a:gd name="connsiteY9" fmla="*/ 48837 h 432419"/>
                  <a:gd name="connsiteX10" fmla="*/ 3279 w 98068"/>
                  <a:gd name="connsiteY10" fmla="*/ 29210 h 432419"/>
                  <a:gd name="connsiteX11" fmla="*/ 13655 w 98068"/>
                  <a:gd name="connsiteY11" fmla="*/ 13301 h 432419"/>
                  <a:gd name="connsiteX12" fmla="*/ 29218 w 98068"/>
                  <a:gd name="connsiteY12" fmla="*/ 2735 h 432419"/>
                  <a:gd name="connsiteX13" fmla="*/ 48465 w 98068"/>
                  <a:gd name="connsiteY13" fmla="*/ -1121 h 432419"/>
                  <a:gd name="connsiteX14" fmla="*/ 87338 w 98068"/>
                  <a:gd name="connsiteY14" fmla="*/ 431296 h 432419"/>
                  <a:gd name="connsiteX15" fmla="*/ 10456 w 98068"/>
                  <a:gd name="connsiteY15" fmla="*/ 431296 h 432419"/>
                  <a:gd name="connsiteX16" fmla="*/ 10456 w 98068"/>
                  <a:gd name="connsiteY16" fmla="*/ 143116 h 432419"/>
                  <a:gd name="connsiteX17" fmla="*/ 87338 w 98068"/>
                  <a:gd name="connsiteY17" fmla="*/ 143116 h 4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068" h="432419">
                    <a:moveTo>
                      <a:pt x="48465" y="-1121"/>
                    </a:moveTo>
                    <a:cubicBezTo>
                      <a:pt x="55088" y="-1173"/>
                      <a:pt x="61659" y="141"/>
                      <a:pt x="67746" y="2735"/>
                    </a:cubicBezTo>
                    <a:cubicBezTo>
                      <a:pt x="79608" y="7732"/>
                      <a:pt x="88998" y="17261"/>
                      <a:pt x="93823" y="29210"/>
                    </a:cubicBezTo>
                    <a:cubicBezTo>
                      <a:pt x="96399" y="35435"/>
                      <a:pt x="97696" y="42110"/>
                      <a:pt x="97662" y="48837"/>
                    </a:cubicBezTo>
                    <a:cubicBezTo>
                      <a:pt x="97748" y="62014"/>
                      <a:pt x="92595" y="74689"/>
                      <a:pt x="83361" y="84079"/>
                    </a:cubicBezTo>
                    <a:cubicBezTo>
                      <a:pt x="78934" y="88558"/>
                      <a:pt x="73625" y="92086"/>
                      <a:pt x="67798" y="94455"/>
                    </a:cubicBezTo>
                    <a:cubicBezTo>
                      <a:pt x="55416" y="99418"/>
                      <a:pt x="41599" y="99418"/>
                      <a:pt x="29218" y="94455"/>
                    </a:cubicBezTo>
                    <a:cubicBezTo>
                      <a:pt x="23390" y="92086"/>
                      <a:pt x="18082" y="88558"/>
                      <a:pt x="13655" y="84079"/>
                    </a:cubicBezTo>
                    <a:cubicBezTo>
                      <a:pt x="9176" y="79566"/>
                      <a:pt x="5648" y="74222"/>
                      <a:pt x="3279" y="68326"/>
                    </a:cubicBezTo>
                    <a:cubicBezTo>
                      <a:pt x="789" y="62135"/>
                      <a:pt x="-456" y="55512"/>
                      <a:pt x="-404" y="48837"/>
                    </a:cubicBezTo>
                    <a:cubicBezTo>
                      <a:pt x="-439" y="42127"/>
                      <a:pt x="806" y="35452"/>
                      <a:pt x="3279" y="29210"/>
                    </a:cubicBezTo>
                    <a:cubicBezTo>
                      <a:pt x="5614" y="23261"/>
                      <a:pt x="9159" y="17849"/>
                      <a:pt x="13655" y="13301"/>
                    </a:cubicBezTo>
                    <a:cubicBezTo>
                      <a:pt x="18099" y="8805"/>
                      <a:pt x="23390" y="5208"/>
                      <a:pt x="29218" y="2735"/>
                    </a:cubicBezTo>
                    <a:cubicBezTo>
                      <a:pt x="35305" y="141"/>
                      <a:pt x="41859" y="-1173"/>
                      <a:pt x="48465" y="-1121"/>
                    </a:cubicBezTo>
                    <a:close/>
                    <a:moveTo>
                      <a:pt x="87338" y="431296"/>
                    </a:moveTo>
                    <a:lnTo>
                      <a:pt x="10456" y="431296"/>
                    </a:lnTo>
                    <a:lnTo>
                      <a:pt x="10456" y="143116"/>
                    </a:lnTo>
                    <a:lnTo>
                      <a:pt x="87338" y="143116"/>
                    </a:ln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72">
                <a:extLst>
                  <a:ext uri="{FF2B5EF4-FFF2-40B4-BE49-F238E27FC236}">
                    <a16:creationId xmlns:a16="http://schemas.microsoft.com/office/drawing/2014/main" id="{39BB5E42-49EB-207F-F770-9E0A4C42086D}"/>
                  </a:ext>
                </a:extLst>
              </p:cNvPr>
              <p:cNvSpPr/>
              <p:nvPr/>
            </p:nvSpPr>
            <p:spPr>
              <a:xfrm>
                <a:off x="7198461" y="4441027"/>
                <a:ext cx="269857" cy="295916"/>
              </a:xfrm>
              <a:custGeom>
                <a:avLst/>
                <a:gdLst>
                  <a:gd name="connsiteX0" fmla="*/ 158375 w 269857"/>
                  <a:gd name="connsiteY0" fmla="*/ -1117 h 295916"/>
                  <a:gd name="connsiteX1" fmla="*/ 203006 w 269857"/>
                  <a:gd name="connsiteY1" fmla="*/ 7063 h 295916"/>
                  <a:gd name="connsiteX2" fmla="*/ 261196 w 269857"/>
                  <a:gd name="connsiteY2" fmla="*/ 65494 h 295916"/>
                  <a:gd name="connsiteX3" fmla="*/ 269445 w 269857"/>
                  <a:gd name="connsiteY3" fmla="*/ 111302 h 295916"/>
                  <a:gd name="connsiteX4" fmla="*/ 269445 w 269857"/>
                  <a:gd name="connsiteY4" fmla="*/ 294794 h 295916"/>
                  <a:gd name="connsiteX5" fmla="*/ 192544 w 269857"/>
                  <a:gd name="connsiteY5" fmla="*/ 294794 h 295916"/>
                  <a:gd name="connsiteX6" fmla="*/ 192544 w 269857"/>
                  <a:gd name="connsiteY6" fmla="*/ 136273 h 295916"/>
                  <a:gd name="connsiteX7" fmla="*/ 177967 w 269857"/>
                  <a:gd name="connsiteY7" fmla="*/ 88251 h 295916"/>
                  <a:gd name="connsiteX8" fmla="*/ 136880 w 269857"/>
                  <a:gd name="connsiteY8" fmla="*/ 71737 h 295916"/>
                  <a:gd name="connsiteX9" fmla="*/ 113448 w 269857"/>
                  <a:gd name="connsiteY9" fmla="*/ 75766 h 295916"/>
                  <a:gd name="connsiteX10" fmla="*/ 94306 w 269857"/>
                  <a:gd name="connsiteY10" fmla="*/ 87871 h 295916"/>
                  <a:gd name="connsiteX11" fmla="*/ 81336 w 269857"/>
                  <a:gd name="connsiteY11" fmla="*/ 108241 h 295916"/>
                  <a:gd name="connsiteX12" fmla="*/ 76477 w 269857"/>
                  <a:gd name="connsiteY12" fmla="*/ 136791 h 295916"/>
                  <a:gd name="connsiteX13" fmla="*/ 76477 w 269857"/>
                  <a:gd name="connsiteY13" fmla="*/ 294707 h 295916"/>
                  <a:gd name="connsiteX14" fmla="*/ -406 w 269857"/>
                  <a:gd name="connsiteY14" fmla="*/ 294707 h 295916"/>
                  <a:gd name="connsiteX15" fmla="*/ -406 w 269857"/>
                  <a:gd name="connsiteY15" fmla="*/ 6648 h 295916"/>
                  <a:gd name="connsiteX16" fmla="*/ 74419 w 269857"/>
                  <a:gd name="connsiteY16" fmla="*/ 6648 h 295916"/>
                  <a:gd name="connsiteX17" fmla="*/ 74419 w 269857"/>
                  <a:gd name="connsiteY17" fmla="*/ 40558 h 295916"/>
                  <a:gd name="connsiteX18" fmla="*/ 111840 w 269857"/>
                  <a:gd name="connsiteY18" fmla="*/ 8290 h 295916"/>
                  <a:gd name="connsiteX19" fmla="*/ 158375 w 269857"/>
                  <a:gd name="connsiteY19" fmla="*/ -1117 h 2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9857" h="295916">
                    <a:moveTo>
                      <a:pt x="158375" y="-1117"/>
                    </a:moveTo>
                    <a:cubicBezTo>
                      <a:pt x="173644" y="-1272"/>
                      <a:pt x="188792" y="1512"/>
                      <a:pt x="203006" y="7063"/>
                    </a:cubicBezTo>
                    <a:cubicBezTo>
                      <a:pt x="229827" y="17386"/>
                      <a:pt x="250993" y="38639"/>
                      <a:pt x="261196" y="65494"/>
                    </a:cubicBezTo>
                    <a:cubicBezTo>
                      <a:pt x="266816" y="80106"/>
                      <a:pt x="269617" y="95652"/>
                      <a:pt x="269445" y="111302"/>
                    </a:cubicBezTo>
                    <a:lnTo>
                      <a:pt x="269445" y="294794"/>
                    </a:lnTo>
                    <a:lnTo>
                      <a:pt x="192544" y="294794"/>
                    </a:lnTo>
                    <a:lnTo>
                      <a:pt x="192544" y="136273"/>
                    </a:lnTo>
                    <a:cubicBezTo>
                      <a:pt x="192544" y="115262"/>
                      <a:pt x="187685" y="99249"/>
                      <a:pt x="177967" y="88251"/>
                    </a:cubicBezTo>
                    <a:cubicBezTo>
                      <a:pt x="168249" y="77253"/>
                      <a:pt x="154553" y="71754"/>
                      <a:pt x="136880" y="71737"/>
                    </a:cubicBezTo>
                    <a:cubicBezTo>
                      <a:pt x="128891" y="71702"/>
                      <a:pt x="120953" y="73051"/>
                      <a:pt x="113448" y="75766"/>
                    </a:cubicBezTo>
                    <a:cubicBezTo>
                      <a:pt x="106237" y="78308"/>
                      <a:pt x="99701" y="82458"/>
                      <a:pt x="94306" y="87871"/>
                    </a:cubicBezTo>
                    <a:cubicBezTo>
                      <a:pt x="88651" y="93716"/>
                      <a:pt x="84241" y="100650"/>
                      <a:pt x="81336" y="108241"/>
                    </a:cubicBezTo>
                    <a:cubicBezTo>
                      <a:pt x="77930" y="117372"/>
                      <a:pt x="76269" y="127056"/>
                      <a:pt x="76477" y="136791"/>
                    </a:cubicBezTo>
                    <a:lnTo>
                      <a:pt x="76477" y="294707"/>
                    </a:lnTo>
                    <a:lnTo>
                      <a:pt x="-406" y="294707"/>
                    </a:lnTo>
                    <a:lnTo>
                      <a:pt x="-406" y="6648"/>
                    </a:lnTo>
                    <a:lnTo>
                      <a:pt x="74419" y="6648"/>
                    </a:lnTo>
                    <a:lnTo>
                      <a:pt x="74419" y="40558"/>
                    </a:lnTo>
                    <a:cubicBezTo>
                      <a:pt x="84622" y="25289"/>
                      <a:pt x="97090" y="14533"/>
                      <a:pt x="111840" y="8290"/>
                    </a:cubicBezTo>
                    <a:cubicBezTo>
                      <a:pt x="126556" y="2031"/>
                      <a:pt x="142379" y="-1186"/>
                      <a:pt x="158375" y="-1117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73">
                <a:extLst>
                  <a:ext uri="{FF2B5EF4-FFF2-40B4-BE49-F238E27FC236}">
                    <a16:creationId xmlns:a16="http://schemas.microsoft.com/office/drawing/2014/main" id="{867257F7-0B81-510C-96B2-F85AADE46A95}"/>
                  </a:ext>
                </a:extLst>
              </p:cNvPr>
              <p:cNvSpPr/>
              <p:nvPr/>
            </p:nvSpPr>
            <p:spPr>
              <a:xfrm>
                <a:off x="7499563" y="4441031"/>
                <a:ext cx="295075" cy="420452"/>
              </a:xfrm>
              <a:custGeom>
                <a:avLst/>
                <a:gdLst>
                  <a:gd name="connsiteX0" fmla="*/ 130944 w 295075"/>
                  <a:gd name="connsiteY0" fmla="*/ -1121 h 420452"/>
                  <a:gd name="connsiteX1" fmla="*/ 182822 w 295075"/>
                  <a:gd name="connsiteY1" fmla="*/ 9583 h 420452"/>
                  <a:gd name="connsiteX2" fmla="*/ 219343 w 295075"/>
                  <a:gd name="connsiteY2" fmla="*/ 38721 h 420452"/>
                  <a:gd name="connsiteX3" fmla="*/ 219343 w 295075"/>
                  <a:gd name="connsiteY3" fmla="*/ 6608 h 420452"/>
                  <a:gd name="connsiteX4" fmla="*/ 294670 w 295075"/>
                  <a:gd name="connsiteY4" fmla="*/ 6608 h 420452"/>
                  <a:gd name="connsiteX5" fmla="*/ 294670 w 295075"/>
                  <a:gd name="connsiteY5" fmla="*/ 270994 h 420452"/>
                  <a:gd name="connsiteX6" fmla="*/ 283914 w 295075"/>
                  <a:gd name="connsiteY6" fmla="*/ 333247 h 420452"/>
                  <a:gd name="connsiteX7" fmla="*/ 252978 w 295075"/>
                  <a:gd name="connsiteY7" fmla="*/ 379937 h 420452"/>
                  <a:gd name="connsiteX8" fmla="*/ 204368 w 295075"/>
                  <a:gd name="connsiteY8" fmla="*/ 409231 h 420452"/>
                  <a:gd name="connsiteX9" fmla="*/ 140593 w 295075"/>
                  <a:gd name="connsiteY9" fmla="*/ 419330 h 420452"/>
                  <a:gd name="connsiteX10" fmla="*/ 106562 w 295075"/>
                  <a:gd name="connsiteY10" fmla="*/ 417099 h 420452"/>
                  <a:gd name="connsiteX11" fmla="*/ 73273 w 295075"/>
                  <a:gd name="connsiteY11" fmla="*/ 410562 h 420452"/>
                  <a:gd name="connsiteX12" fmla="*/ 42493 w 295075"/>
                  <a:gd name="connsiteY12" fmla="*/ 399703 h 420452"/>
                  <a:gd name="connsiteX13" fmla="*/ 15689 w 295075"/>
                  <a:gd name="connsiteY13" fmla="*/ 384537 h 420452"/>
                  <a:gd name="connsiteX14" fmla="*/ 43081 w 295075"/>
                  <a:gd name="connsiteY14" fmla="*/ 321195 h 420452"/>
                  <a:gd name="connsiteX15" fmla="*/ 88041 w 295075"/>
                  <a:gd name="connsiteY15" fmla="*/ 343052 h 420452"/>
                  <a:gd name="connsiteX16" fmla="*/ 137394 w 295075"/>
                  <a:gd name="connsiteY16" fmla="*/ 350644 h 420452"/>
                  <a:gd name="connsiteX17" fmla="*/ 170250 w 295075"/>
                  <a:gd name="connsiteY17" fmla="*/ 345733 h 420452"/>
                  <a:gd name="connsiteX18" fmla="*/ 195878 w 295075"/>
                  <a:gd name="connsiteY18" fmla="*/ 331155 h 420452"/>
                  <a:gd name="connsiteX19" fmla="*/ 212669 w 295075"/>
                  <a:gd name="connsiteY19" fmla="*/ 307222 h 420452"/>
                  <a:gd name="connsiteX20" fmla="*/ 218704 w 295075"/>
                  <a:gd name="connsiteY20" fmla="*/ 274211 h 420452"/>
                  <a:gd name="connsiteX21" fmla="*/ 218704 w 295075"/>
                  <a:gd name="connsiteY21" fmla="*/ 253978 h 420452"/>
                  <a:gd name="connsiteX22" fmla="*/ 182389 w 295075"/>
                  <a:gd name="connsiteY22" fmla="*/ 282529 h 420452"/>
                  <a:gd name="connsiteX23" fmla="*/ 130979 w 295075"/>
                  <a:gd name="connsiteY23" fmla="*/ 292904 h 420452"/>
                  <a:gd name="connsiteX24" fmla="*/ 81038 w 295075"/>
                  <a:gd name="connsiteY24" fmla="*/ 282356 h 420452"/>
                  <a:gd name="connsiteX25" fmla="*/ 39207 w 295075"/>
                  <a:gd name="connsiteY25" fmla="*/ 252612 h 420452"/>
                  <a:gd name="connsiteX26" fmla="*/ 10346 w 295075"/>
                  <a:gd name="connsiteY26" fmla="*/ 206216 h 420452"/>
                  <a:gd name="connsiteX27" fmla="*/ 10346 w 295075"/>
                  <a:gd name="connsiteY27" fmla="*/ 85618 h 420452"/>
                  <a:gd name="connsiteX28" fmla="*/ 39207 w 295075"/>
                  <a:gd name="connsiteY28" fmla="*/ 39222 h 420452"/>
                  <a:gd name="connsiteX29" fmla="*/ 81038 w 295075"/>
                  <a:gd name="connsiteY29" fmla="*/ 9324 h 420452"/>
                  <a:gd name="connsiteX30" fmla="*/ 130944 w 295075"/>
                  <a:gd name="connsiteY30" fmla="*/ -1121 h 420452"/>
                  <a:gd name="connsiteX31" fmla="*/ 150381 w 295075"/>
                  <a:gd name="connsiteY31" fmla="*/ 70245 h 420452"/>
                  <a:gd name="connsiteX32" fmla="*/ 120638 w 295075"/>
                  <a:gd name="connsiteY32" fmla="*/ 76194 h 420452"/>
                  <a:gd name="connsiteX33" fmla="*/ 97950 w 295075"/>
                  <a:gd name="connsiteY33" fmla="*/ 92414 h 420452"/>
                  <a:gd name="connsiteX34" fmla="*/ 83511 w 295075"/>
                  <a:gd name="connsiteY34" fmla="*/ 116503 h 420452"/>
                  <a:gd name="connsiteX35" fmla="*/ 78496 w 295075"/>
                  <a:gd name="connsiteY35" fmla="*/ 146090 h 420452"/>
                  <a:gd name="connsiteX36" fmla="*/ 83511 w 295075"/>
                  <a:gd name="connsiteY36" fmla="*/ 175488 h 420452"/>
                  <a:gd name="connsiteX37" fmla="*/ 97950 w 295075"/>
                  <a:gd name="connsiteY37" fmla="*/ 199420 h 420452"/>
                  <a:gd name="connsiteX38" fmla="*/ 120638 w 295075"/>
                  <a:gd name="connsiteY38" fmla="*/ 215624 h 420452"/>
                  <a:gd name="connsiteX39" fmla="*/ 179554 w 295075"/>
                  <a:gd name="connsiteY39" fmla="*/ 215779 h 420452"/>
                  <a:gd name="connsiteX40" fmla="*/ 202224 w 295075"/>
                  <a:gd name="connsiteY40" fmla="*/ 199870 h 420452"/>
                  <a:gd name="connsiteX41" fmla="*/ 216819 w 295075"/>
                  <a:gd name="connsiteY41" fmla="*/ 175920 h 420452"/>
                  <a:gd name="connsiteX42" fmla="*/ 222007 w 295075"/>
                  <a:gd name="connsiteY42" fmla="*/ 146038 h 420452"/>
                  <a:gd name="connsiteX43" fmla="*/ 216819 w 295075"/>
                  <a:gd name="connsiteY43" fmla="*/ 116001 h 420452"/>
                  <a:gd name="connsiteX44" fmla="*/ 202224 w 295075"/>
                  <a:gd name="connsiteY44" fmla="*/ 91913 h 420452"/>
                  <a:gd name="connsiteX45" fmla="*/ 179554 w 295075"/>
                  <a:gd name="connsiteY45" fmla="*/ 76003 h 420452"/>
                  <a:gd name="connsiteX46" fmla="*/ 150381 w 295075"/>
                  <a:gd name="connsiteY46" fmla="*/ 70280 h 420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295075" h="420452">
                    <a:moveTo>
                      <a:pt x="130944" y="-1121"/>
                    </a:moveTo>
                    <a:cubicBezTo>
                      <a:pt x="150969" y="-1121"/>
                      <a:pt x="168261" y="2441"/>
                      <a:pt x="182822" y="9583"/>
                    </a:cubicBezTo>
                    <a:cubicBezTo>
                      <a:pt x="197019" y="16465"/>
                      <a:pt x="209487" y="26409"/>
                      <a:pt x="219343" y="38721"/>
                    </a:cubicBezTo>
                    <a:lnTo>
                      <a:pt x="219343" y="6608"/>
                    </a:lnTo>
                    <a:lnTo>
                      <a:pt x="294670" y="6608"/>
                    </a:lnTo>
                    <a:lnTo>
                      <a:pt x="294670" y="270994"/>
                    </a:lnTo>
                    <a:cubicBezTo>
                      <a:pt x="294670" y="294201"/>
                      <a:pt x="291090" y="314952"/>
                      <a:pt x="283914" y="333247"/>
                    </a:cubicBezTo>
                    <a:cubicBezTo>
                      <a:pt x="277187" y="350903"/>
                      <a:pt x="266621" y="366864"/>
                      <a:pt x="252978" y="379937"/>
                    </a:cubicBezTo>
                    <a:cubicBezTo>
                      <a:pt x="239022" y="393028"/>
                      <a:pt x="222456" y="403006"/>
                      <a:pt x="204368" y="409231"/>
                    </a:cubicBezTo>
                    <a:cubicBezTo>
                      <a:pt x="185416" y="415958"/>
                      <a:pt x="164163" y="419330"/>
                      <a:pt x="140593" y="419330"/>
                    </a:cubicBezTo>
                    <a:cubicBezTo>
                      <a:pt x="129215" y="419313"/>
                      <a:pt x="117854" y="418569"/>
                      <a:pt x="106562" y="417099"/>
                    </a:cubicBezTo>
                    <a:cubicBezTo>
                      <a:pt x="95339" y="415664"/>
                      <a:pt x="84220" y="413485"/>
                      <a:pt x="73273" y="410562"/>
                    </a:cubicBezTo>
                    <a:cubicBezTo>
                      <a:pt x="62742" y="407744"/>
                      <a:pt x="52453" y="404112"/>
                      <a:pt x="42493" y="399703"/>
                    </a:cubicBezTo>
                    <a:cubicBezTo>
                      <a:pt x="33068" y="395570"/>
                      <a:pt x="24094" y="390486"/>
                      <a:pt x="15689" y="384537"/>
                    </a:cubicBezTo>
                    <a:lnTo>
                      <a:pt x="43081" y="321195"/>
                    </a:lnTo>
                    <a:cubicBezTo>
                      <a:pt x="57001" y="330498"/>
                      <a:pt x="72132" y="337865"/>
                      <a:pt x="88041" y="343052"/>
                    </a:cubicBezTo>
                    <a:cubicBezTo>
                      <a:pt x="103985" y="348154"/>
                      <a:pt x="120655" y="350730"/>
                      <a:pt x="137394" y="350644"/>
                    </a:cubicBezTo>
                    <a:cubicBezTo>
                      <a:pt x="148531" y="350765"/>
                      <a:pt x="159632" y="349105"/>
                      <a:pt x="170250" y="345733"/>
                    </a:cubicBezTo>
                    <a:cubicBezTo>
                      <a:pt x="179709" y="342724"/>
                      <a:pt x="188442" y="337744"/>
                      <a:pt x="195878" y="331155"/>
                    </a:cubicBezTo>
                    <a:cubicBezTo>
                      <a:pt x="203175" y="324515"/>
                      <a:pt x="208916" y="316353"/>
                      <a:pt x="212669" y="307222"/>
                    </a:cubicBezTo>
                    <a:cubicBezTo>
                      <a:pt x="216871" y="296743"/>
                      <a:pt x="218928" y="285503"/>
                      <a:pt x="218704" y="274211"/>
                    </a:cubicBezTo>
                    <a:lnTo>
                      <a:pt x="218704" y="253978"/>
                    </a:lnTo>
                    <a:cubicBezTo>
                      <a:pt x="208882" y="266083"/>
                      <a:pt x="196465" y="275836"/>
                      <a:pt x="182389" y="282529"/>
                    </a:cubicBezTo>
                    <a:cubicBezTo>
                      <a:pt x="167950" y="289446"/>
                      <a:pt x="150813" y="292904"/>
                      <a:pt x="130979" y="292904"/>
                    </a:cubicBezTo>
                    <a:cubicBezTo>
                      <a:pt x="113773" y="292973"/>
                      <a:pt x="96757" y="289376"/>
                      <a:pt x="81038" y="282356"/>
                    </a:cubicBezTo>
                    <a:cubicBezTo>
                      <a:pt x="65250" y="275317"/>
                      <a:pt x="51035" y="265219"/>
                      <a:pt x="39207" y="252612"/>
                    </a:cubicBezTo>
                    <a:cubicBezTo>
                      <a:pt x="26705" y="239141"/>
                      <a:pt x="16900" y="223388"/>
                      <a:pt x="10346" y="206216"/>
                    </a:cubicBezTo>
                    <a:cubicBezTo>
                      <a:pt x="-3990" y="167291"/>
                      <a:pt x="-3990" y="124544"/>
                      <a:pt x="10346" y="85618"/>
                    </a:cubicBezTo>
                    <a:cubicBezTo>
                      <a:pt x="16952" y="68464"/>
                      <a:pt x="26739" y="52728"/>
                      <a:pt x="39207" y="39222"/>
                    </a:cubicBezTo>
                    <a:cubicBezTo>
                      <a:pt x="51001" y="26547"/>
                      <a:pt x="65232" y="16379"/>
                      <a:pt x="81038" y="9324"/>
                    </a:cubicBezTo>
                    <a:cubicBezTo>
                      <a:pt x="96757" y="2355"/>
                      <a:pt x="113755" y="-1208"/>
                      <a:pt x="130944" y="-1121"/>
                    </a:cubicBezTo>
                    <a:close/>
                    <a:moveTo>
                      <a:pt x="150381" y="70245"/>
                    </a:moveTo>
                    <a:cubicBezTo>
                      <a:pt x="140161" y="70090"/>
                      <a:pt x="130010" y="72113"/>
                      <a:pt x="120638" y="76194"/>
                    </a:cubicBezTo>
                    <a:cubicBezTo>
                      <a:pt x="112043" y="79981"/>
                      <a:pt x="104314" y="85514"/>
                      <a:pt x="97950" y="92414"/>
                    </a:cubicBezTo>
                    <a:cubicBezTo>
                      <a:pt x="91569" y="99400"/>
                      <a:pt x="86658" y="107580"/>
                      <a:pt x="83511" y="116503"/>
                    </a:cubicBezTo>
                    <a:cubicBezTo>
                      <a:pt x="80121" y="125996"/>
                      <a:pt x="78427" y="136009"/>
                      <a:pt x="78496" y="146090"/>
                    </a:cubicBezTo>
                    <a:cubicBezTo>
                      <a:pt x="78427" y="156103"/>
                      <a:pt x="80121" y="166063"/>
                      <a:pt x="83511" y="175488"/>
                    </a:cubicBezTo>
                    <a:cubicBezTo>
                      <a:pt x="86692" y="184341"/>
                      <a:pt x="91603" y="192486"/>
                      <a:pt x="97950" y="199420"/>
                    </a:cubicBezTo>
                    <a:cubicBezTo>
                      <a:pt x="104314" y="206320"/>
                      <a:pt x="112043" y="211837"/>
                      <a:pt x="120638" y="215624"/>
                    </a:cubicBezTo>
                    <a:cubicBezTo>
                      <a:pt x="139469" y="223509"/>
                      <a:pt x="160670" y="223561"/>
                      <a:pt x="179554" y="215779"/>
                    </a:cubicBezTo>
                    <a:cubicBezTo>
                      <a:pt x="188131" y="212096"/>
                      <a:pt x="195843" y="206683"/>
                      <a:pt x="202224" y="199870"/>
                    </a:cubicBezTo>
                    <a:cubicBezTo>
                      <a:pt x="208640" y="192936"/>
                      <a:pt x="213602" y="184791"/>
                      <a:pt x="216819" y="175920"/>
                    </a:cubicBezTo>
                    <a:cubicBezTo>
                      <a:pt x="220329" y="166357"/>
                      <a:pt x="222076" y="156224"/>
                      <a:pt x="222007" y="146038"/>
                    </a:cubicBezTo>
                    <a:cubicBezTo>
                      <a:pt x="222076" y="135801"/>
                      <a:pt x="220312" y="125633"/>
                      <a:pt x="216819" y="116001"/>
                    </a:cubicBezTo>
                    <a:cubicBezTo>
                      <a:pt x="213620" y="107078"/>
                      <a:pt x="208657" y="98881"/>
                      <a:pt x="202224" y="91913"/>
                    </a:cubicBezTo>
                    <a:cubicBezTo>
                      <a:pt x="195843" y="85099"/>
                      <a:pt x="188131" y="79687"/>
                      <a:pt x="179554" y="76003"/>
                    </a:cubicBezTo>
                    <a:cubicBezTo>
                      <a:pt x="170336" y="72078"/>
                      <a:pt x="160393" y="70141"/>
                      <a:pt x="150381" y="70280"/>
                    </a:cubicBezTo>
                    <a:close/>
                  </a:path>
                </a:pathLst>
              </a:custGeom>
              <a:grpFill/>
              <a:ln w="172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26159C0-A09A-1A90-1D7E-FFB66755EF7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020866" y="6400010"/>
              <a:ext cx="0" cy="286021"/>
            </a:xfrm>
            <a:prstGeom prst="line">
              <a:avLst/>
            </a:prstGeom>
            <a:grpFill/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ooter Placeholder 3">
            <a:extLst>
              <a:ext uri="{FF2B5EF4-FFF2-40B4-BE49-F238E27FC236}">
                <a16:creationId xmlns:a16="http://schemas.microsoft.com/office/drawing/2014/main" id="{9477A432-0F6A-8345-6B05-6932546E4005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Footer Placeholder 3" hidden="1">
            <a:extLst>
              <a:ext uri="{FF2B5EF4-FFF2-40B4-BE49-F238E27FC236}">
                <a16:creationId xmlns:a16="http://schemas.microsoft.com/office/drawing/2014/main" id="{8E83AA66-42CC-7EED-F60B-1AF5D3452729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5A616B6-1D8E-4782-BEA6-F849F306082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5324" y="3439202"/>
            <a:ext cx="5517354" cy="7191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Body header text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AD893B4-7568-4029-4EA8-1C33C22757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371" y="2671963"/>
            <a:ext cx="5517354" cy="738664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kumimoji="0" lang="en-US" sz="4800" i="0" u="none" strike="noStrike" cap="none" spc="0" normalizeH="0" baseline="0" dirty="0">
                <a:ln>
                  <a:noFill/>
                </a:ln>
                <a:effectLst/>
                <a:uLnTx/>
                <a:uFillTx/>
                <a:latin typeface="Century Gothic" panose="020F0302020204030204"/>
                <a:ea typeface="+mn-ea"/>
                <a:cs typeface="+mn-cs"/>
              </a:defRPr>
            </a:lvl1pPr>
          </a:lstStyle>
          <a:p>
            <a:pPr marL="0" marR="0" lvl="0" indent="0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219255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6521" y="450025"/>
            <a:ext cx="11091672" cy="5539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8640" y="1524000"/>
            <a:ext cx="11091672" cy="474757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Footer Placeholder 3" hidden="1"/>
          <p:cNvSpPr txBox="1">
            <a:spLocks/>
          </p:cNvSpPr>
          <p:nvPr userDrawn="1"/>
        </p:nvSpPr>
        <p:spPr>
          <a:xfrm>
            <a:off x="1178533" y="634738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rgbClr val="6E7CA0"/>
                </a:solidFill>
              </a:rPr>
              <a:t>Information Security Level 2 – Sensitive</a:t>
            </a:r>
            <a:br>
              <a:rPr lang="en-US">
                <a:solidFill>
                  <a:srgbClr val="6E7CA0"/>
                </a:solidFill>
              </a:rPr>
            </a:br>
            <a:r>
              <a:rPr lang="en-US">
                <a:solidFill>
                  <a:srgbClr val="6E7CA0"/>
                </a:solidFill>
              </a:rPr>
              <a:t>© 2021 – Proprietary &amp; Confidential Information of Amdocs</a:t>
            </a:r>
          </a:p>
        </p:txBody>
      </p:sp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5C3E439D-88DF-4A24-9896-2C6D272D2C6E}"/>
              </a:ext>
            </a:extLst>
          </p:cNvPr>
          <p:cNvSpPr/>
          <p:nvPr userDrawn="1"/>
        </p:nvSpPr>
        <p:spPr>
          <a:xfrm>
            <a:off x="5219700" y="6086475"/>
            <a:ext cx="629893" cy="321500"/>
          </a:xfrm>
          <a:prstGeom prst="rect">
            <a:avLst/>
          </a:prstGeom>
          <a:solidFill>
            <a:srgbClr val="8894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597C95-1341-5730-CAD6-AB96532DA718}"/>
              </a:ext>
            </a:extLst>
          </p:cNvPr>
          <p:cNvSpPr txBox="1">
            <a:spLocks/>
          </p:cNvSpPr>
          <p:nvPr userDrawn="1"/>
        </p:nvSpPr>
        <p:spPr>
          <a:xfrm>
            <a:off x="548640" y="6342623"/>
            <a:ext cx="629893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8C81157-9992-4BD3-B8A9-14B1E5882052}" type="slidenum"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‹#›</a:t>
            </a:fld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C394E52E-EEE1-3337-9C9A-C2113CC68CC9}"/>
              </a:ext>
            </a:extLst>
          </p:cNvPr>
          <p:cNvSpPr txBox="1">
            <a:spLocks/>
          </p:cNvSpPr>
          <p:nvPr userDrawn="1"/>
        </p:nvSpPr>
        <p:spPr>
          <a:xfrm>
            <a:off x="1178532" y="6347385"/>
            <a:ext cx="49174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700" kern="1200" smtClean="0">
                <a:solidFill>
                  <a:srgbClr val="A6AACA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Security Level 2 – Sensitive. © 2024 – Proprietary &amp; Confidential Information of Amdocs</a:t>
            </a:r>
          </a:p>
        </p:txBody>
      </p:sp>
    </p:spTree>
    <p:extLst>
      <p:ext uri="{BB962C8B-B14F-4D97-AF65-F5344CB8AC3E}">
        <p14:creationId xmlns:p14="http://schemas.microsoft.com/office/powerpoint/2010/main" val="920266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0" r:id="rId2"/>
    <p:sldLayoutId id="2147483812" r:id="rId3"/>
    <p:sldLayoutId id="2147483756" r:id="rId4"/>
    <p:sldLayoutId id="2147483801" r:id="rId5"/>
    <p:sldLayoutId id="2147483802" r:id="rId6"/>
    <p:sldLayoutId id="2147483794" r:id="rId7"/>
    <p:sldLayoutId id="2147483795" r:id="rId8"/>
    <p:sldLayoutId id="2147483797" r:id="rId9"/>
    <p:sldLayoutId id="2147483754" r:id="rId10"/>
    <p:sldLayoutId id="2147483747" r:id="rId11"/>
    <p:sldLayoutId id="2147483742" r:id="rId12"/>
    <p:sldLayoutId id="2147483830" r:id="rId13"/>
    <p:sldLayoutId id="2147483665" r:id="rId14"/>
    <p:sldLayoutId id="2147483755" r:id="rId15"/>
    <p:sldLayoutId id="2147483809" r:id="rId16"/>
    <p:sldLayoutId id="2147483814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Tx/>
        <a:buNone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3960">
          <p15:clr>
            <a:srgbClr val="F26B43"/>
          </p15:clr>
        </p15:guide>
        <p15:guide id="3" orient="horz" pos="345">
          <p15:clr>
            <a:srgbClr val="F26B43"/>
          </p15:clr>
        </p15:guide>
        <p15:guide id="4" pos="345">
          <p15:clr>
            <a:srgbClr val="F26B43"/>
          </p15:clr>
        </p15:guide>
        <p15:guide id="5" pos="7334">
          <p15:clr>
            <a:srgbClr val="F26B43"/>
          </p15:clr>
        </p15:guide>
        <p15:guide id="12" orient="horz" pos="2160">
          <p15:clr>
            <a:srgbClr val="A4A3A4"/>
          </p15:clr>
        </p15:guide>
        <p15:guide id="13" orient="horz" pos="632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116D8F-03B0-554E-A2D0-0E6343A62B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915" y="2571468"/>
            <a:ext cx="5633085" cy="615553"/>
          </a:xfrm>
        </p:spPr>
        <p:txBody>
          <a:bodyPr/>
          <a:lstStyle/>
          <a:p>
            <a:r>
              <a:rPr lang="en-US" dirty="0"/>
              <a:t>DRAW2LIFE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B08F142-7BCB-6742-4957-2730FB2BAE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2916" y="3187021"/>
            <a:ext cx="4238294" cy="1167257"/>
          </a:xfrm>
        </p:spPr>
        <p:txBody>
          <a:bodyPr/>
          <a:lstStyle/>
          <a:p>
            <a:r>
              <a:rPr lang="en-US" dirty="0"/>
              <a:t>Sketch to Realistic Image</a:t>
            </a:r>
          </a:p>
          <a:p>
            <a:r>
              <a:rPr lang="en-US" b="1" dirty="0"/>
              <a:t>“Why draw it yourself when you can confuse an algorithm?” 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683B164-7386-A16E-C031-DA722866F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915" y="4806068"/>
            <a:ext cx="4663440" cy="1445645"/>
          </a:xfrm>
        </p:spPr>
        <p:txBody>
          <a:bodyPr/>
          <a:lstStyle/>
          <a:p>
            <a:r>
              <a:rPr lang="en-US" sz="1800" dirty="0"/>
              <a:t>Presented By :-</a:t>
            </a:r>
          </a:p>
          <a:p>
            <a:r>
              <a:rPr lang="en-US" sz="1800" dirty="0"/>
              <a:t>Jyoti Dixit</a:t>
            </a:r>
          </a:p>
        </p:txBody>
      </p:sp>
    </p:spTree>
    <p:extLst>
      <p:ext uri="{BB962C8B-B14F-4D97-AF65-F5344CB8AC3E}">
        <p14:creationId xmlns:p14="http://schemas.microsoft.com/office/powerpoint/2010/main" val="2383241826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7C928-0E5D-9C5E-AD1D-39ACB06E8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950" y="256501"/>
            <a:ext cx="11091672" cy="553998"/>
          </a:xfrm>
        </p:spPr>
        <p:txBody>
          <a:bodyPr/>
          <a:lstStyle/>
          <a:p>
            <a:r>
              <a:rPr lang="en-US" err="1"/>
              <a:t>Gradio</a:t>
            </a:r>
            <a:r>
              <a:rPr lang="en-US"/>
              <a:t> UI </a:t>
            </a:r>
            <a:r>
              <a:rPr lang="en-US">
                <a:ea typeface="+mj-lt"/>
                <a:cs typeface="+mj-lt"/>
              </a:rPr>
              <a:t>– Interactive Interface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B584E9-68AE-B862-F557-D772091DE44B}"/>
              </a:ext>
            </a:extLst>
          </p:cNvPr>
          <p:cNvSpPr txBox="1"/>
          <p:nvPr/>
        </p:nvSpPr>
        <p:spPr>
          <a:xfrm>
            <a:off x="91923" y="926495"/>
            <a:ext cx="11360357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🧠 Purpose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</a:rPr>
              <a:t>Provide a simple and interactive web interface for users to upload sketches and view results.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</a:rPr>
              <a:t>Connects the backend ML pipeline (BLIP + Stable Diffusion) with a user-friendly frontend.</a:t>
            </a:r>
          </a:p>
          <a:p>
            <a:pPr lvl="1">
              <a:buFont typeface="Arial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r>
              <a:rPr lang="en-US" sz="2000" b="1">
                <a:solidFill>
                  <a:schemeClr val="bg1"/>
                </a:solidFill>
              </a:rPr>
              <a:t>🖼️ UI Features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b="1">
                <a:solidFill>
                  <a:schemeClr val="bg1"/>
                </a:solidFill>
              </a:rPr>
              <a:t>Image Upload</a:t>
            </a:r>
            <a:r>
              <a:rPr lang="en-US" sz="2000">
                <a:solidFill>
                  <a:schemeClr val="bg1"/>
                </a:solidFill>
              </a:rPr>
              <a:t>: Accepts doodles/sketches as input.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b="1">
                <a:solidFill>
                  <a:schemeClr val="bg1"/>
                </a:solidFill>
              </a:rPr>
              <a:t>Caption Display</a:t>
            </a:r>
            <a:r>
              <a:rPr lang="en-US" sz="2000">
                <a:solidFill>
                  <a:schemeClr val="bg1"/>
                </a:solidFill>
              </a:rPr>
              <a:t>: Shows the BLIP-generated caption.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b="1">
                <a:solidFill>
                  <a:schemeClr val="bg1"/>
                </a:solidFill>
              </a:rPr>
              <a:t>Image Output</a:t>
            </a:r>
            <a:r>
              <a:rPr lang="en-US" sz="2000">
                <a:solidFill>
                  <a:schemeClr val="bg1"/>
                </a:solidFill>
              </a:rPr>
              <a:t>: Displays the realistic image generated by Stable Diffusion.</a:t>
            </a:r>
          </a:p>
          <a:p>
            <a:pPr lvl="1">
              <a:buFont typeface="Arial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r>
              <a:rPr lang="en-US" sz="2000" b="1">
                <a:solidFill>
                  <a:schemeClr val="bg1"/>
                </a:solidFill>
              </a:rPr>
              <a:t>🎯 Why </a:t>
            </a:r>
            <a:r>
              <a:rPr lang="en-US" sz="2000" b="1" err="1">
                <a:solidFill>
                  <a:schemeClr val="bg1"/>
                </a:solidFill>
              </a:rPr>
              <a:t>Gradio</a:t>
            </a:r>
            <a:r>
              <a:rPr lang="en-US" sz="2000" b="1">
                <a:solidFill>
                  <a:schemeClr val="bg1"/>
                </a:solidFill>
              </a:rPr>
              <a:t>?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</a:rPr>
              <a:t>Minimal setup for deploying ML models.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</a:rPr>
              <a:t>Real-time interaction with model outputs.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</a:rPr>
              <a:t>Built-in support for image and text components.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</a:rPr>
              <a:t>Easily shareable via public links or local hosting.</a:t>
            </a:r>
          </a:p>
        </p:txBody>
      </p:sp>
    </p:spTree>
    <p:extLst>
      <p:ext uri="{BB962C8B-B14F-4D97-AF65-F5344CB8AC3E}">
        <p14:creationId xmlns:p14="http://schemas.microsoft.com/office/powerpoint/2010/main" val="116428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A7B4DA4-0807-7373-C3B5-7ECBFB26C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984" y="680968"/>
            <a:ext cx="5517354" cy="1477328"/>
          </a:xfrm>
        </p:spPr>
        <p:txBody>
          <a:bodyPr/>
          <a:lstStyle/>
          <a:p>
            <a:r>
              <a:rPr lang="en-US" dirty="0"/>
              <a:t>EXPERIMENTS AND METRICS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1DF9F-0621-0DB0-C33E-B57A5586A8F4}"/>
              </a:ext>
            </a:extLst>
          </p:cNvPr>
          <p:cNvSpPr txBox="1"/>
          <p:nvPr/>
        </p:nvSpPr>
        <p:spPr>
          <a:xfrm>
            <a:off x="424896" y="2900356"/>
            <a:ext cx="4415459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Performance Metrics: </a:t>
            </a:r>
          </a:p>
          <a:p>
            <a:r>
              <a:rPr lang="en-US" sz="3000" dirty="0">
                <a:solidFill>
                  <a:schemeClr val="bg1"/>
                </a:solidFill>
              </a:rPr>
              <a:t>Image Generation Time : </a:t>
            </a:r>
          </a:p>
          <a:p>
            <a:pPr lvl="1"/>
            <a:r>
              <a:rPr lang="en-US" sz="3000" dirty="0">
                <a:solidFill>
                  <a:schemeClr val="bg1"/>
                </a:solidFill>
              </a:rPr>
              <a:t>On GPU : ~</a:t>
            </a:r>
            <a:r>
              <a:rPr lang="en-US" sz="3000" b="1" dirty="0">
                <a:solidFill>
                  <a:schemeClr val="bg1"/>
                </a:solidFill>
              </a:rPr>
              <a:t>3-5 mins </a:t>
            </a:r>
          </a:p>
          <a:p>
            <a:pPr lvl="1"/>
            <a:r>
              <a:rPr lang="en-US" sz="3000" dirty="0">
                <a:solidFill>
                  <a:schemeClr val="bg1"/>
                </a:solidFill>
              </a:rPr>
              <a:t>On CPU : ~</a:t>
            </a:r>
            <a:r>
              <a:rPr lang="en-US" sz="3000" b="1" dirty="0">
                <a:solidFill>
                  <a:schemeClr val="bg1"/>
                </a:solidFill>
              </a:rPr>
              <a:t>6-8 mins</a:t>
            </a:r>
          </a:p>
        </p:txBody>
      </p:sp>
    </p:spTree>
    <p:extLst>
      <p:ext uri="{BB962C8B-B14F-4D97-AF65-F5344CB8AC3E}">
        <p14:creationId xmlns:p14="http://schemas.microsoft.com/office/powerpoint/2010/main" val="120154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BACF1-C5E8-8E12-EFA8-B4B0C557A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521" y="330755"/>
            <a:ext cx="11091672" cy="553998"/>
          </a:xfrm>
        </p:spPr>
        <p:txBody>
          <a:bodyPr/>
          <a:lstStyle/>
          <a:p>
            <a:r>
              <a:rPr lang="en-US" dirty="0"/>
              <a:t>CHALLENGES AND SOLUTIONS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2A9D067-2A6E-1BD8-ED0B-72D259803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034912"/>
              </p:ext>
            </p:extLst>
          </p:nvPr>
        </p:nvGraphicFramePr>
        <p:xfrm>
          <a:off x="546521" y="1052370"/>
          <a:ext cx="10381976" cy="580563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595494">
                  <a:extLst>
                    <a:ext uri="{9D8B030D-6E8A-4147-A177-3AD203B41FA5}">
                      <a16:colId xmlns:a16="http://schemas.microsoft.com/office/drawing/2014/main" val="564755746"/>
                    </a:ext>
                  </a:extLst>
                </a:gridCol>
                <a:gridCol w="2595494">
                  <a:extLst>
                    <a:ext uri="{9D8B030D-6E8A-4147-A177-3AD203B41FA5}">
                      <a16:colId xmlns:a16="http://schemas.microsoft.com/office/drawing/2014/main" val="3649589143"/>
                    </a:ext>
                  </a:extLst>
                </a:gridCol>
                <a:gridCol w="2595494">
                  <a:extLst>
                    <a:ext uri="{9D8B030D-6E8A-4147-A177-3AD203B41FA5}">
                      <a16:colId xmlns:a16="http://schemas.microsoft.com/office/drawing/2014/main" val="501213340"/>
                    </a:ext>
                  </a:extLst>
                </a:gridCol>
                <a:gridCol w="2595494">
                  <a:extLst>
                    <a:ext uri="{9D8B030D-6E8A-4147-A177-3AD203B41FA5}">
                      <a16:colId xmlns:a16="http://schemas.microsoft.com/office/drawing/2014/main" val="604755693"/>
                    </a:ext>
                  </a:extLst>
                </a:gridCol>
              </a:tblGrid>
              <a:tr h="77643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Challenge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Impact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Solution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Outcome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2509076"/>
                  </a:ext>
                </a:extLst>
              </a:tr>
              <a:tr h="77643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Caption Accuracy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BLIP occasionally misunderstood abstract sketches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Applied prompt cleaning by removing phrases like “drawing of a”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Increased accuracy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634928"/>
                  </a:ext>
                </a:extLst>
              </a:tr>
              <a:tr h="77643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Image Quality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Stable Diffusion v1 sometimes generated blurry or off-theme images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Refined textual prompt and used v1.5 instead of 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Output quality significantly improved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11691568"/>
                  </a:ext>
                </a:extLst>
              </a:tr>
              <a:tr h="77643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GPU Requirements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Slow image generation on CPU: user experience lagged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Enabled GPU compatibility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Reduced image generation time from 6-8 mins to 3-4 mins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430373"/>
                  </a:ext>
                </a:extLst>
              </a:tr>
              <a:tr h="77643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Large Dataset</a:t>
                      </a:r>
                    </a:p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(~5.5GB)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Difficult to process and train over entire data volume efficiently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Created python script to sample 10 representative images from each folder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Reduced processing size and time by over 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957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557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4FA1D0-7D10-09F5-C917-983F1B213D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6968" y="2276324"/>
            <a:ext cx="5517354" cy="7191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Vision : </a:t>
            </a:r>
            <a:r>
              <a:rPr lang="en-US" b="0" dirty="0"/>
              <a:t>“Turn your imagination into reality from any device”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Next Steps: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Add model tuning for precise image generation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Enhance prompt cleaning logic using NLP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Package as a mobile/web app for creators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5AF939-BCA2-89C4-80BE-7E8F2F6C4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318" y="372855"/>
            <a:ext cx="5517354" cy="1477328"/>
          </a:xfrm>
        </p:spPr>
        <p:txBody>
          <a:bodyPr/>
          <a:lstStyle/>
          <a:p>
            <a:r>
              <a:rPr lang="en-US" dirty="0"/>
              <a:t>FUTURE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3312191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93D1-2178-9595-5C41-77AD96966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5987" y="450025"/>
            <a:ext cx="4472740" cy="553998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Demo of Draw2Life</a:t>
            </a:r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7AC97EB7-AEF2-AD04-730B-0A3C10EE8B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3986" y="1219034"/>
            <a:ext cx="8704028" cy="489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94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EC512-2664-A696-38CB-27947DBED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86" y="2260476"/>
            <a:ext cx="11656549" cy="92333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AC5E20D-DE83-B55A-5F08-5E693D4E0B7A}"/>
              </a:ext>
            </a:extLst>
          </p:cNvPr>
          <p:cNvSpPr txBox="1">
            <a:spLocks/>
          </p:cNvSpPr>
          <p:nvPr/>
        </p:nvSpPr>
        <p:spPr>
          <a:xfrm>
            <a:off x="194208" y="6105719"/>
            <a:ext cx="11656549" cy="43088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“Harnessing AI to turn Idea into visuals”</a:t>
            </a:r>
          </a:p>
        </p:txBody>
      </p:sp>
    </p:spTree>
    <p:extLst>
      <p:ext uri="{BB962C8B-B14F-4D97-AF65-F5344CB8AC3E}">
        <p14:creationId xmlns:p14="http://schemas.microsoft.com/office/powerpoint/2010/main" val="168916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116D8F-03B0-554E-A2D0-0E6343A62B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916" y="2010097"/>
            <a:ext cx="5271962" cy="613833"/>
          </a:xfrm>
        </p:spPr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B08F142-7BCB-6742-4957-2730FB2BAE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2915" y="2817853"/>
            <a:ext cx="4665676" cy="3026356"/>
          </a:xfrm>
        </p:spPr>
        <p:txBody>
          <a:bodyPr/>
          <a:lstStyle/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Sketches are intuitive but lack realism.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Artist, designers, students often struggle to bring rough images to life.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Increased Cost and time-consuming.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81260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91928C6D-4974-2BD6-15B7-E1685C662D8B}"/>
              </a:ext>
            </a:extLst>
          </p:cNvPr>
          <p:cNvSpPr txBox="1">
            <a:spLocks/>
          </p:cNvSpPr>
          <p:nvPr/>
        </p:nvSpPr>
        <p:spPr>
          <a:xfrm>
            <a:off x="532490" y="956549"/>
            <a:ext cx="5271962" cy="61383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INDUSTRY INSIGHTS</a:t>
            </a: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A0F4B351-F0A6-90AE-A7D6-65C1DAF22FCA}"/>
              </a:ext>
            </a:extLst>
          </p:cNvPr>
          <p:cNvSpPr txBox="1">
            <a:spLocks/>
          </p:cNvSpPr>
          <p:nvPr/>
        </p:nvSpPr>
        <p:spPr>
          <a:xfrm>
            <a:off x="393341" y="1831487"/>
            <a:ext cx="4665676" cy="335434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Over </a:t>
            </a:r>
            <a:r>
              <a:rPr lang="en-US" sz="2400" b="1" dirty="0"/>
              <a:t>4.2B </a:t>
            </a:r>
            <a:r>
              <a:rPr lang="en-US" sz="2400" dirty="0"/>
              <a:t>images shared daily on digital platforms.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Rapid growth in Generative AI: Expected to hit </a:t>
            </a:r>
            <a:r>
              <a:rPr lang="en-US" sz="2400" b="1" dirty="0"/>
              <a:t>$66.6B </a:t>
            </a:r>
            <a:r>
              <a:rPr lang="en-US" sz="2400" dirty="0"/>
              <a:t>by </a:t>
            </a:r>
            <a:r>
              <a:rPr lang="en-US" sz="2400" b="1" dirty="0"/>
              <a:t>2030.</a:t>
            </a:r>
            <a:endParaRPr lang="en-US" sz="2400" dirty="0"/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Popular tools like </a:t>
            </a:r>
            <a:r>
              <a:rPr lang="en-US" sz="2400" dirty="0" err="1"/>
              <a:t>MidJourney</a:t>
            </a:r>
            <a:r>
              <a:rPr lang="en-US" sz="2400" dirty="0"/>
              <a:t> and DALL-E show strong user demand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2408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2EED9-13A6-DDD5-DA5A-2982C6DA5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563" y="2497788"/>
            <a:ext cx="5613546" cy="713337"/>
          </a:xfrm>
        </p:spPr>
        <p:txBody>
          <a:bodyPr/>
          <a:lstStyle/>
          <a:p>
            <a:r>
              <a:rPr lang="en-US"/>
              <a:t>MARKET GAPS</a:t>
            </a:r>
            <a:endParaRPr lang="en-US" b="0">
              <a:solidFill>
                <a:srgbClr val="000000"/>
              </a:solidFill>
            </a:endParaRPr>
          </a:p>
          <a:p>
            <a:endParaRPr lang="en-US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4007B3E3-D9E7-C826-ECA8-A80B34133FF2}"/>
              </a:ext>
            </a:extLst>
          </p:cNvPr>
          <p:cNvSpPr txBox="1">
            <a:spLocks/>
          </p:cNvSpPr>
          <p:nvPr/>
        </p:nvSpPr>
        <p:spPr>
          <a:xfrm>
            <a:off x="462916" y="3046452"/>
            <a:ext cx="4069328" cy="28375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Tools exist for text-to-image, few for sketch-to-life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Lack of accessible tools for non-programmers</a:t>
            </a:r>
          </a:p>
          <a:p>
            <a:pPr algn="just">
              <a:buClr>
                <a:schemeClr val="bg1"/>
              </a:buClr>
            </a:pPr>
            <a:endParaRPr lang="en-US" sz="2400" dirty="0"/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747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116D8F-03B0-554E-A2D0-0E6343A62B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456" y="2974866"/>
            <a:ext cx="5633085" cy="1231106"/>
          </a:xfrm>
        </p:spPr>
        <p:txBody>
          <a:bodyPr/>
          <a:lstStyle/>
          <a:p>
            <a:r>
              <a:rPr lang="en-US" dirty="0"/>
              <a:t>PRODUCT </a:t>
            </a:r>
            <a:br>
              <a:rPr lang="en-US" dirty="0"/>
            </a:br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3508085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8CC55-DF8D-0C6F-6DF3-D3A3CD737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3B44386F-863F-0C43-B4EA-6BF7034D7815}"/>
              </a:ext>
            </a:extLst>
          </p:cNvPr>
          <p:cNvSpPr>
            <a:spLocks noGrp="1"/>
          </p:cNvSpPr>
          <p:nvPr/>
        </p:nvSpPr>
        <p:spPr>
          <a:xfrm>
            <a:off x="546521" y="450025"/>
            <a:ext cx="11091672" cy="55399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600"/>
              <a:t>DATASET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AF7381F3-5020-75AA-A904-D7DFF10D4C69}"/>
              </a:ext>
            </a:extLst>
          </p:cNvPr>
          <p:cNvSpPr>
            <a:spLocks noGrp="1"/>
          </p:cNvSpPr>
          <p:nvPr/>
        </p:nvSpPr>
        <p:spPr>
          <a:xfrm>
            <a:off x="546521" y="1194523"/>
            <a:ext cx="5355336" cy="435254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br>
              <a:rPr lang="en-US" kern="1200"/>
            </a:br>
            <a:r>
              <a:rPr lang="en-US" b="1" kern="1200"/>
              <a:t>📁 Source</a:t>
            </a:r>
            <a:r>
              <a:rPr lang="en-US" kern="1200"/>
              <a:t>: Kaggle – Doodle Dataset</a:t>
            </a:r>
          </a:p>
          <a:p>
            <a:r>
              <a:rPr lang="en-US" b="1" kern="1200"/>
              <a:t>📦 Size</a:t>
            </a:r>
            <a:r>
              <a:rPr lang="en-US" kern="1200"/>
              <a:t>: Approximately </a:t>
            </a:r>
            <a:r>
              <a:rPr lang="en-US" b="1" kern="1200"/>
              <a:t>5.5 GB</a:t>
            </a:r>
            <a:endParaRPr lang="en-US" kern="1200"/>
          </a:p>
          <a:p>
            <a:r>
              <a:rPr lang="en-US" b="1" kern="1200"/>
              <a:t>🗂️ Structure</a:t>
            </a:r>
            <a:r>
              <a:rPr lang="en-US" kern="1200"/>
              <a:t>: </a:t>
            </a:r>
          </a:p>
          <a:p>
            <a:pPr lvl="1"/>
            <a:r>
              <a:rPr lang="en-US" sz="2000" kern="1200"/>
              <a:t>Contains over </a:t>
            </a:r>
            <a:r>
              <a:rPr lang="en-US" sz="2000" b="1" kern="1200"/>
              <a:t>300 folders</a:t>
            </a:r>
            <a:endParaRPr lang="en-US" sz="2000" kern="1200"/>
          </a:p>
          <a:p>
            <a:pPr lvl="1"/>
            <a:r>
              <a:rPr lang="en-US" sz="2000" kern="1200"/>
              <a:t>Each folder includes </a:t>
            </a:r>
            <a:r>
              <a:rPr lang="en-US" sz="2000" b="1" kern="1200"/>
              <a:t>~3000+ images</a:t>
            </a:r>
            <a:endParaRPr lang="en-US" sz="2000" kern="1200"/>
          </a:p>
          <a:p>
            <a:r>
              <a:rPr lang="en-US" b="1" kern="1200"/>
              <a:t>🎨 Content</a:t>
            </a:r>
            <a:r>
              <a:rPr lang="en-US" b="1"/>
              <a:t> Description: </a:t>
            </a:r>
          </a:p>
          <a:p>
            <a:pPr lvl="1"/>
            <a:r>
              <a:rPr lang="en-US" sz="2000" b="1"/>
              <a:t>Hand-drawn doodles and sketches</a:t>
            </a:r>
          </a:p>
          <a:p>
            <a:pPr lvl="1"/>
            <a:r>
              <a:rPr lang="en-US" sz="2000" b="1"/>
              <a:t>Each folder represents</a:t>
            </a:r>
            <a:r>
              <a:rPr lang="en-US" sz="2000" kern="1200"/>
              <a:t> a distinct </a:t>
            </a:r>
            <a:r>
              <a:rPr lang="en-US" sz="2000" b="1" kern="1200"/>
              <a:t>object category</a:t>
            </a:r>
            <a:r>
              <a:rPr lang="en-US" sz="2000" kern="1200"/>
              <a:t> (e.g., cat, airplane, tree) </a:t>
            </a:r>
          </a:p>
        </p:txBody>
      </p:sp>
      <p:pic>
        <p:nvPicPr>
          <p:cNvPr id="5" name="Picture 4" descr="A screenshot of a search engine&#10;&#10;AI-generated content may be incorrect.">
            <a:extLst>
              <a:ext uri="{FF2B5EF4-FFF2-40B4-BE49-F238E27FC236}">
                <a16:creationId xmlns:a16="http://schemas.microsoft.com/office/drawing/2014/main" id="{79F45182-DB7D-9C84-E06A-B83FDF08B7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89" r="24711"/>
          <a:stretch>
            <a:fillRect/>
          </a:stretch>
        </p:blipFill>
        <p:spPr>
          <a:xfrm>
            <a:off x="5469196" y="1233269"/>
            <a:ext cx="6554185" cy="43396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0245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B55065-2939-3183-F56D-214D7ED98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B1D22F1-5FD9-F0FA-7C93-668ABC28D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5" y="154455"/>
            <a:ext cx="11091672" cy="1107996"/>
          </a:xfrm>
        </p:spPr>
        <p:txBody>
          <a:bodyPr/>
          <a:lstStyle/>
          <a:p>
            <a:r>
              <a:rPr lang="en-US"/>
              <a:t> BLIP – Image Captioning Model</a:t>
            </a:r>
          </a:p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57C7E3-22AC-1DD9-34CD-A3C9C7365DF6}"/>
              </a:ext>
            </a:extLst>
          </p:cNvPr>
          <p:cNvSpPr txBox="1"/>
          <p:nvPr/>
        </p:nvSpPr>
        <p:spPr>
          <a:xfrm>
            <a:off x="261257" y="986971"/>
            <a:ext cx="5815127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i="1" u="sng">
                <a:solidFill>
                  <a:schemeClr val="bg1"/>
                </a:solidFill>
                <a:latin typeface="Segoe Sans"/>
                <a:cs typeface="Arial"/>
              </a:rPr>
              <a:t>What is BLIP?</a:t>
            </a:r>
          </a:p>
          <a:p>
            <a:pPr>
              <a:buFont typeface=""/>
              <a:buChar char="•"/>
            </a:pPr>
            <a:r>
              <a:rPr lang="en-US" sz="2000" b="1">
                <a:solidFill>
                  <a:schemeClr val="bg1"/>
                </a:solidFill>
                <a:latin typeface="Segoe Sans"/>
                <a:cs typeface="Arial"/>
              </a:rPr>
              <a:t>Bootstrapped Language – Image Pretraining</a:t>
            </a:r>
          </a:p>
          <a:p>
            <a:pPr>
              <a:buFont typeface=""/>
              <a:buChar char="•"/>
            </a:pPr>
            <a:r>
              <a:rPr lang="en-US" sz="2000">
                <a:solidFill>
                  <a:schemeClr val="bg1"/>
                </a:solidFill>
                <a:latin typeface="Segoe Sans"/>
                <a:cs typeface="Arial"/>
              </a:rPr>
              <a:t>Generates captions from images.</a:t>
            </a:r>
          </a:p>
          <a:p>
            <a:pPr>
              <a:buFont typeface=""/>
              <a:buChar char="•"/>
            </a:pPr>
            <a:r>
              <a:rPr lang="en-US" sz="2000">
                <a:solidFill>
                  <a:schemeClr val="bg1"/>
                </a:solidFill>
                <a:latin typeface="Segoe Sans"/>
                <a:cs typeface="Arial"/>
              </a:rPr>
              <a:t>Pretrained on large-scale image-text pairs.</a:t>
            </a:r>
          </a:p>
          <a:p>
            <a:endParaRPr lang="en-US" sz="2000" b="1" i="1" u="sng">
              <a:solidFill>
                <a:schemeClr val="bg1"/>
              </a:solidFill>
              <a:latin typeface="Segoe Sans"/>
              <a:cs typeface="Arial"/>
            </a:endParaRPr>
          </a:p>
          <a:p>
            <a:r>
              <a:rPr lang="en-US" sz="2000" b="1" i="1" u="sng">
                <a:solidFill>
                  <a:schemeClr val="bg1"/>
                </a:solidFill>
                <a:latin typeface="Segoe Sans"/>
                <a:cs typeface="Arial"/>
              </a:rPr>
              <a:t> Architecture</a:t>
            </a:r>
            <a:endParaRPr lang="en-US" sz="2000" i="1" u="sng">
              <a:solidFill>
                <a:schemeClr val="bg1"/>
              </a:solidFill>
              <a:latin typeface="Segoe Sans"/>
              <a:cs typeface="Arial"/>
            </a:endParaRPr>
          </a:p>
          <a:p>
            <a:pPr>
              <a:buFont typeface=""/>
              <a:buChar char="•"/>
            </a:pPr>
            <a:r>
              <a:rPr lang="en-US" sz="2000">
                <a:solidFill>
                  <a:schemeClr val="bg1"/>
                </a:solidFill>
                <a:latin typeface="Segoe Sans"/>
                <a:cs typeface="Arial"/>
              </a:rPr>
              <a:t>Vision Transformer (</a:t>
            </a:r>
            <a:r>
              <a:rPr lang="en-US" sz="2000" err="1">
                <a:solidFill>
                  <a:schemeClr val="bg1"/>
                </a:solidFill>
                <a:latin typeface="Segoe Sans"/>
                <a:cs typeface="Arial"/>
              </a:rPr>
              <a:t>ViT</a:t>
            </a:r>
            <a:r>
              <a:rPr lang="en-US" sz="2000">
                <a:solidFill>
                  <a:schemeClr val="bg1"/>
                </a:solidFill>
                <a:latin typeface="Segoe Sans"/>
                <a:cs typeface="Arial"/>
              </a:rPr>
              <a:t>) as image encoder.</a:t>
            </a:r>
          </a:p>
          <a:p>
            <a:pPr>
              <a:buFont typeface=""/>
              <a:buChar char="•"/>
            </a:pPr>
            <a:r>
              <a:rPr lang="en-US" sz="2000">
                <a:solidFill>
                  <a:schemeClr val="bg1"/>
                </a:solidFill>
                <a:latin typeface="Segoe Sans"/>
                <a:cs typeface="Arial"/>
              </a:rPr>
              <a:t>Transformer-based text decoder.</a:t>
            </a:r>
          </a:p>
          <a:p>
            <a:pPr>
              <a:buFont typeface=""/>
              <a:buChar char="•"/>
            </a:pPr>
            <a:r>
              <a:rPr lang="en-US" sz="2000">
                <a:solidFill>
                  <a:schemeClr val="bg1"/>
                </a:solidFill>
                <a:latin typeface="Segoe Sans"/>
                <a:cs typeface="Arial"/>
              </a:rPr>
              <a:t>Querying Transformer for image-text interaction.</a:t>
            </a:r>
          </a:p>
          <a:p>
            <a:endParaRPr lang="en-US" sz="2000" b="1">
              <a:solidFill>
                <a:schemeClr val="bg1"/>
              </a:solidFill>
              <a:latin typeface="Segoe Sans"/>
              <a:cs typeface="Arial"/>
            </a:endParaRPr>
          </a:p>
          <a:p>
            <a:r>
              <a:rPr lang="en-US" sz="2000" b="1" i="1" u="sng">
                <a:solidFill>
                  <a:schemeClr val="bg1"/>
                </a:solidFill>
                <a:latin typeface="Segoe Sans"/>
                <a:cs typeface="Arial"/>
              </a:rPr>
              <a:t>Role in Project</a:t>
            </a:r>
            <a:endParaRPr lang="en-US" sz="2000" i="1" u="sng">
              <a:solidFill>
                <a:schemeClr val="bg1"/>
              </a:solidFill>
              <a:latin typeface="Segoe Sans"/>
              <a:cs typeface="Arial"/>
            </a:endParaRPr>
          </a:p>
          <a:p>
            <a:pPr>
              <a:buFont typeface=""/>
              <a:buChar char="•"/>
            </a:pPr>
            <a:r>
              <a:rPr lang="en-US" sz="2000">
                <a:solidFill>
                  <a:schemeClr val="bg1"/>
                </a:solidFill>
                <a:latin typeface="Segoe Sans"/>
                <a:cs typeface="Arial"/>
              </a:rPr>
              <a:t>Converts sketch into a meaningful caption.</a:t>
            </a:r>
          </a:p>
          <a:p>
            <a:pPr>
              <a:buFont typeface=""/>
              <a:buChar char="•"/>
            </a:pPr>
            <a:r>
              <a:rPr lang="en-US" sz="2000">
                <a:solidFill>
                  <a:schemeClr val="bg1"/>
                </a:solidFill>
                <a:latin typeface="Segoe Sans"/>
                <a:cs typeface="Arial"/>
              </a:rPr>
              <a:t>Caption is refined and used as a prompt for </a:t>
            </a:r>
          </a:p>
          <a:p>
            <a:r>
              <a:rPr lang="en-US" sz="2000">
                <a:solidFill>
                  <a:schemeClr val="bg1"/>
                </a:solidFill>
                <a:latin typeface="Segoe Sans"/>
                <a:cs typeface="Arial"/>
              </a:rPr>
              <a:t>  image generation.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165796E-FC58-EFF7-BC24-9F73C6C249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577056"/>
              </p:ext>
            </p:extLst>
          </p:nvPr>
        </p:nvGraphicFramePr>
        <p:xfrm>
          <a:off x="6071809" y="1403047"/>
          <a:ext cx="5878112" cy="43891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469528">
                  <a:extLst>
                    <a:ext uri="{9D8B030D-6E8A-4147-A177-3AD203B41FA5}">
                      <a16:colId xmlns:a16="http://schemas.microsoft.com/office/drawing/2014/main" val="3181392674"/>
                    </a:ext>
                  </a:extLst>
                </a:gridCol>
                <a:gridCol w="1469528">
                  <a:extLst>
                    <a:ext uri="{9D8B030D-6E8A-4147-A177-3AD203B41FA5}">
                      <a16:colId xmlns:a16="http://schemas.microsoft.com/office/drawing/2014/main" val="3462647216"/>
                    </a:ext>
                  </a:extLst>
                </a:gridCol>
                <a:gridCol w="1469528">
                  <a:extLst>
                    <a:ext uri="{9D8B030D-6E8A-4147-A177-3AD203B41FA5}">
                      <a16:colId xmlns:a16="http://schemas.microsoft.com/office/drawing/2014/main" val="2463408142"/>
                    </a:ext>
                  </a:extLst>
                </a:gridCol>
                <a:gridCol w="1469528">
                  <a:extLst>
                    <a:ext uri="{9D8B030D-6E8A-4147-A177-3AD203B41FA5}">
                      <a16:colId xmlns:a16="http://schemas.microsoft.com/office/drawing/2014/main" val="1681444973"/>
                    </a:ext>
                  </a:extLst>
                </a:gridCol>
              </a:tblGrid>
              <a:tr h="27907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Model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Description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Pros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Cons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5553179"/>
                  </a:ext>
                </a:extLst>
              </a:tr>
              <a:tr h="67305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CLIP + GPT-2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CLIP encodes image, GPT-2 generates text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Flexible, open-source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Requires custom integration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1062727"/>
                  </a:ext>
                </a:extLst>
              </a:tr>
              <a:tr h="67305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ViLT</a:t>
                      </a:r>
                      <a:endParaRPr lang="en-US" sz="140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Vision-and-Language Transformer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Lightweight, fast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Lower accuracy on captioning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4858866"/>
                  </a:ext>
                </a:extLst>
              </a:tr>
              <a:tr h="4760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GIT (Google)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Generative Image-to-Text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High-quality captions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Heavier model, less open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5227077"/>
                  </a:ext>
                </a:extLst>
              </a:tr>
              <a:tr h="67305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Flamingo (DeepMind)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Few-shot vision-language model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Very powerful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Proprietary, not open-source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348946"/>
                  </a:ext>
                </a:extLst>
              </a:tr>
              <a:tr h="67305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BLIP-2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Successor to BLIP with better performance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More accurate, supports LLMs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Heavier, newer model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0018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453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6E3F20-2D54-A41E-F18C-A140D2D24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7883C6-B68E-F86B-DC3A-472002FEC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4" y="210503"/>
            <a:ext cx="11091672" cy="599996"/>
          </a:xfrm>
        </p:spPr>
        <p:txBody>
          <a:bodyPr/>
          <a:lstStyle/>
          <a:p>
            <a:endParaRPr lang="en-US"/>
          </a:p>
          <a:p>
            <a:r>
              <a:rPr lang="en-US"/>
              <a:t>Caption Refinement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8AEED-4597-ECBA-1DF0-CE182DB90785}"/>
              </a:ext>
            </a:extLst>
          </p:cNvPr>
          <p:cNvSpPr txBox="1"/>
          <p:nvPr/>
        </p:nvSpPr>
        <p:spPr>
          <a:xfrm>
            <a:off x="406399" y="999066"/>
            <a:ext cx="11632937" cy="532453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bg1"/>
                </a:solidFill>
              </a:rPr>
              <a:t>🔍 Purpose</a:t>
            </a:r>
            <a:endParaRPr lang="en-US" sz="200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Improve the quality and relevance of prompts used for image generation.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Remove sketch-related or instructional phrases from BLIP-generated captions.</a:t>
            </a:r>
          </a:p>
          <a:p>
            <a:endParaRPr lang="en-US" sz="200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sz="2000" b="1">
                <a:solidFill>
                  <a:schemeClr val="bg1"/>
                </a:solidFill>
                <a:ea typeface="+mn-lt"/>
                <a:cs typeface="+mn-lt"/>
              </a:rPr>
              <a:t>🔄 Steps</a:t>
            </a:r>
            <a:endParaRPr lang="en-US" sz="200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Convert caption to lowercase.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Remove phrases like:</a:t>
            </a:r>
            <a:endParaRPr lang="en-US" sz="2000">
              <a:solidFill>
                <a:schemeClr val="bg1"/>
              </a:solidFill>
            </a:endParaRPr>
          </a:p>
          <a:p>
            <a:pPr marL="1200150" lvl="2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latin typeface="Consolas"/>
              </a:rPr>
              <a:t>"how to draw a"</a:t>
            </a:r>
            <a:endParaRPr lang="en-US" sz="2000">
              <a:solidFill>
                <a:schemeClr val="bg1"/>
              </a:solidFill>
            </a:endParaRPr>
          </a:p>
          <a:p>
            <a:pPr marL="1200150" lvl="2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latin typeface="Consolas"/>
              </a:rPr>
              <a:t>"drawing of a"</a:t>
            </a:r>
            <a:endParaRPr lang="en-US" sz="200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Construct prompt for Stable Diffusion:</a:t>
            </a:r>
            <a:endParaRPr lang="en-US" sz="200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latin typeface="Consolas"/>
              </a:rPr>
              <a:t>"A high-resolution realistic photo of {</a:t>
            </a:r>
            <a:r>
              <a:rPr lang="en-US" sz="2000" err="1">
                <a:solidFill>
                  <a:schemeClr val="bg1"/>
                </a:solidFill>
                <a:latin typeface="Consolas"/>
              </a:rPr>
              <a:t>refined_caption</a:t>
            </a:r>
            <a:r>
              <a:rPr lang="en-US" sz="2000">
                <a:solidFill>
                  <a:schemeClr val="bg1"/>
                </a:solidFill>
                <a:latin typeface="Consolas"/>
              </a:rPr>
              <a:t>}"</a:t>
            </a:r>
          </a:p>
          <a:p>
            <a:pPr lvl="1"/>
            <a:endParaRPr lang="en-US" sz="2000">
              <a:solidFill>
                <a:schemeClr val="bg1"/>
              </a:solidFill>
              <a:latin typeface="Consolas"/>
            </a:endParaRPr>
          </a:p>
          <a:p>
            <a:r>
              <a:rPr lang="en-US" sz="2000" b="1">
                <a:solidFill>
                  <a:schemeClr val="bg1"/>
                </a:solidFill>
              </a:rPr>
              <a:t>🎯 Why It Matters</a:t>
            </a:r>
            <a:endParaRPr lang="en-US" sz="200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Raw captions may contain irrelevant or instructional text.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Clean prompts lead to better image generation results.</a:t>
            </a:r>
            <a:endParaRPr lang="en-US" sz="200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Ensures the generated image matches the intended subject.</a:t>
            </a:r>
          </a:p>
          <a:p>
            <a:endParaRPr lang="en-US" sz="2000" b="1" i="1" u="sng">
              <a:solidFill>
                <a:schemeClr val="bg1"/>
              </a:solidFill>
              <a:latin typeface="Segoe Sans"/>
            </a:endParaRPr>
          </a:p>
        </p:txBody>
      </p:sp>
    </p:spTree>
    <p:extLst>
      <p:ext uri="{BB962C8B-B14F-4D97-AF65-F5344CB8AC3E}">
        <p14:creationId xmlns:p14="http://schemas.microsoft.com/office/powerpoint/2010/main" val="16710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16BA65-BF07-DE18-4A50-B7878B913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7C2B63-3BEE-6B7D-C946-9E435199F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64" y="-297497"/>
            <a:ext cx="11091672" cy="1107996"/>
          </a:xfrm>
        </p:spPr>
        <p:txBody>
          <a:bodyPr/>
          <a:lstStyle/>
          <a:p>
            <a:endParaRPr lang="en-US"/>
          </a:p>
          <a:p>
            <a:r>
              <a:rPr lang="en-US">
                <a:ea typeface="+mj-lt"/>
                <a:cs typeface="+mj-lt"/>
              </a:rPr>
              <a:t>Stable Diffusion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C5CDD9-A96F-4B09-8EEF-199141BE0E00}"/>
              </a:ext>
            </a:extLst>
          </p:cNvPr>
          <p:cNvSpPr txBox="1"/>
          <p:nvPr/>
        </p:nvSpPr>
        <p:spPr>
          <a:xfrm>
            <a:off x="188685" y="1059542"/>
            <a:ext cx="6504556" cy="61169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🔍 Purpose</a:t>
            </a:r>
            <a:endParaRPr lang="en-US">
              <a:solidFill>
                <a:schemeClr val="bg1"/>
              </a:solidFill>
            </a:endParaRPr>
          </a:p>
          <a:p>
            <a:pPr marL="742950" lvl="1" indent="-285750">
              <a:buFont typeface="Courier New"/>
              <a:buChar char="o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Generate realistic images from refined text prompts derived from doodle/sketch captions.</a:t>
            </a:r>
            <a:br>
              <a:rPr lang="en-US" sz="2000">
                <a:solidFill>
                  <a:schemeClr val="bg1"/>
                </a:solidFill>
                <a:ea typeface="+mn-lt"/>
                <a:cs typeface="+mn-lt"/>
              </a:rPr>
            </a:br>
            <a:endParaRPr lang="en-US" sz="200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sz="2000" b="1">
                <a:solidFill>
                  <a:schemeClr val="bg1"/>
                </a:solidFill>
                <a:ea typeface="+mn-lt"/>
                <a:cs typeface="+mn-lt"/>
              </a:rPr>
              <a:t>⚙️ How It Works in the Project</a:t>
            </a:r>
            <a:endParaRPr lang="en-US">
              <a:solidFill>
                <a:schemeClr val="bg1"/>
              </a:solidFill>
            </a:endParaRPr>
          </a:p>
          <a:p>
            <a:pPr marL="742950" lvl="1" indent="-285750">
              <a:buFont typeface="Courier New"/>
              <a:buChar char="o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Receives a cleaned caption from BLIP.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742950" lvl="1" indent="-285750">
              <a:buFont typeface="Courier New"/>
              <a:buChar char="o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Constructs a prompt:</a:t>
            </a:r>
            <a:br>
              <a:rPr lang="en-US" sz="200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"A high-resolution realistic photo of {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refined_caption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}"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742950" lvl="1" indent="-285750">
              <a:buFont typeface="Courier New"/>
              <a:buChar char="o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Uses the prompt to generate a realistic image via Stable Diffusion.</a:t>
            </a:r>
            <a:br>
              <a:rPr lang="en-US"/>
            </a:br>
            <a:endParaRPr lang="en-US">
              <a:solidFill>
                <a:schemeClr val="bg1"/>
              </a:solidFill>
            </a:endParaRPr>
          </a:p>
          <a:p>
            <a:r>
              <a:rPr lang="en-US" b="1">
                <a:solidFill>
                  <a:schemeClr val="bg1"/>
                </a:solidFill>
              </a:rPr>
              <a:t>🧠 Model Details</a:t>
            </a:r>
            <a:endParaRPr lang="en-US">
              <a:solidFill>
                <a:schemeClr val="bg1"/>
              </a:solidFill>
            </a:endParaRPr>
          </a:p>
          <a:p>
            <a:pPr marL="742950" lvl="1" indent="-285750">
              <a:buFont typeface="Courier New"/>
              <a:buChar char="o"/>
            </a:pPr>
            <a:r>
              <a:rPr lang="en-US" sz="2000" b="1">
                <a:solidFill>
                  <a:schemeClr val="bg1"/>
                </a:solidFill>
                <a:ea typeface="+mn-lt"/>
                <a:cs typeface="+mn-lt"/>
              </a:rPr>
              <a:t>Version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: </a:t>
            </a:r>
            <a:r>
              <a:rPr lang="en-US" sz="2000" err="1">
                <a:solidFill>
                  <a:schemeClr val="bg1"/>
                </a:solidFill>
                <a:latin typeface="Consolas"/>
              </a:rPr>
              <a:t>runwayml</a:t>
            </a:r>
            <a:r>
              <a:rPr lang="en-US" sz="2000">
                <a:solidFill>
                  <a:schemeClr val="bg1"/>
                </a:solidFill>
                <a:latin typeface="Consolas"/>
              </a:rPr>
              <a:t>/stable-diffusion-v1.5</a:t>
            </a:r>
            <a:endParaRPr lang="en-US">
              <a:solidFill>
                <a:schemeClr val="bg1"/>
              </a:solidFill>
              <a:latin typeface="Century Gothic" panose="020F0302020204030204"/>
            </a:endParaRPr>
          </a:p>
          <a:p>
            <a:pPr marL="742950" lvl="1" indent="-285750">
              <a:buFont typeface="Courier New"/>
              <a:buChar char="o"/>
            </a:pPr>
            <a:r>
              <a:rPr lang="en-US" sz="2000" b="1">
                <a:solidFill>
                  <a:schemeClr val="bg1"/>
                </a:solidFill>
                <a:latin typeface="Century Gothic"/>
              </a:rPr>
              <a:t>Framework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: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HuggingFace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>
                <a:solidFill>
                  <a:schemeClr val="bg1"/>
                </a:solidFill>
                <a:latin typeface="Consolas"/>
              </a:rPr>
              <a:t>diffusers</a:t>
            </a:r>
            <a:endParaRPr lang="en-US">
              <a:solidFill>
                <a:schemeClr val="bg1"/>
              </a:solidFill>
            </a:endParaRPr>
          </a:p>
          <a:p>
            <a:pPr marL="742950" lvl="1" indent="-285750">
              <a:buFont typeface="Courier New"/>
              <a:buChar char="o"/>
            </a:pPr>
            <a:r>
              <a:rPr lang="en-US" sz="2000" b="1">
                <a:solidFill>
                  <a:schemeClr val="bg1"/>
                </a:solidFill>
                <a:ea typeface="+mn-lt"/>
                <a:cs typeface="+mn-lt"/>
              </a:rPr>
              <a:t>Device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: GPU (if available) for faster inference</a:t>
            </a:r>
            <a:endParaRPr lang="en-US">
              <a:solidFill>
                <a:schemeClr val="bg1"/>
              </a:solidFill>
            </a:endParaRPr>
          </a:p>
          <a:p>
            <a:br>
              <a:rPr lang="en-US"/>
            </a:br>
            <a:endParaRPr lang="en-US">
              <a:solidFill>
                <a:schemeClr val="bg1"/>
              </a:solidFill>
            </a:endParaRPr>
          </a:p>
          <a:p>
            <a:endParaRPr lang="en-US" err="1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41CA12D-2FF0-4007-E91D-A8B860E6E4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3748966"/>
              </p:ext>
            </p:extLst>
          </p:nvPr>
        </p:nvGraphicFramePr>
        <p:xfrm>
          <a:off x="6229047" y="2249714"/>
          <a:ext cx="5606130" cy="27302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868710">
                  <a:extLst>
                    <a:ext uri="{9D8B030D-6E8A-4147-A177-3AD203B41FA5}">
                      <a16:colId xmlns:a16="http://schemas.microsoft.com/office/drawing/2014/main" val="1939725166"/>
                    </a:ext>
                  </a:extLst>
                </a:gridCol>
                <a:gridCol w="1868710">
                  <a:extLst>
                    <a:ext uri="{9D8B030D-6E8A-4147-A177-3AD203B41FA5}">
                      <a16:colId xmlns:a16="http://schemas.microsoft.com/office/drawing/2014/main" val="4133692366"/>
                    </a:ext>
                  </a:extLst>
                </a:gridCol>
                <a:gridCol w="1868710">
                  <a:extLst>
                    <a:ext uri="{9D8B030D-6E8A-4147-A177-3AD203B41FA5}">
                      <a16:colId xmlns:a16="http://schemas.microsoft.com/office/drawing/2014/main" val="3482169687"/>
                    </a:ext>
                  </a:extLst>
                </a:gridCol>
              </a:tblGrid>
              <a:tr h="2023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Model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Pros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Cons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5737810"/>
                  </a:ext>
                </a:extLst>
              </a:tr>
              <a:tr h="5058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DALL·E 2 (OpenAI)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Very creative and coherent images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Closed-source, limited access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0689405"/>
                  </a:ext>
                </a:extLst>
              </a:tr>
              <a:tr h="6576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Midjourney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Artistic and stylized outputs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Not open-source, subscription-based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3152515"/>
                  </a:ext>
                </a:extLst>
              </a:tr>
              <a:tr h="35410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Imagen (Google)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State-of-the-art quality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Not publicly available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772048"/>
                  </a:ext>
                </a:extLst>
              </a:tr>
              <a:tr h="6576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Kandinsky (by DeepFloyd)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Good for abstract and artistic styles</a:t>
                      </a:r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>
                          <a:effectLst/>
                        </a:rPr>
                        <a:t>Less community adoption than Stable Diffusion</a:t>
                      </a:r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9201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12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Amdocs 2020 Light PPT Template">
  <a:themeElements>
    <a:clrScheme name="Custom 1">
      <a:dk1>
        <a:srgbClr val="000000"/>
      </a:dk1>
      <a:lt1>
        <a:sysClr val="window" lastClr="FFFFFF"/>
      </a:lt1>
      <a:dk2>
        <a:srgbClr val="131318"/>
      </a:dk2>
      <a:lt2>
        <a:srgbClr val="DFE1DF"/>
      </a:lt2>
      <a:accent1>
        <a:srgbClr val="DFE1DF"/>
      </a:accent1>
      <a:accent2>
        <a:srgbClr val="FDB515"/>
      </a:accent2>
      <a:accent3>
        <a:srgbClr val="F2665F"/>
      </a:accent3>
      <a:accent4>
        <a:srgbClr val="EC008C"/>
      </a:accent4>
      <a:accent5>
        <a:srgbClr val="654EA3"/>
      </a:accent5>
      <a:accent6>
        <a:srgbClr val="838DC8"/>
      </a:accent6>
      <a:hlink>
        <a:srgbClr val="041E42"/>
      </a:hlink>
      <a:folHlink>
        <a:srgbClr val="EC008C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mdocs 2020 PowerPoint template_light_new" id="{36F67DD2-B9F6-2F4E-A437-C3CD5F4D283E}" vid="{D1AC7374-1230-924A-AC31-145E50A35A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2088</TotalTime>
  <Words>827</Words>
  <Application>Microsoft Office PowerPoint</Application>
  <PresentationFormat>Widescreen</PresentationFormat>
  <Paragraphs>163</Paragraphs>
  <Slides>15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Gothic</vt:lpstr>
      <vt:lpstr>Consolas</vt:lpstr>
      <vt:lpstr>Courier New</vt:lpstr>
      <vt:lpstr>Segoe Sans</vt:lpstr>
      <vt:lpstr>1_Amdocs 2020 Light PPT Template</vt:lpstr>
      <vt:lpstr>DRAW2LIFE</vt:lpstr>
      <vt:lpstr>BUSINESS PROBLEM</vt:lpstr>
      <vt:lpstr>PowerPoint Presentation</vt:lpstr>
      <vt:lpstr>MARKET GAPS </vt:lpstr>
      <vt:lpstr>PRODUCT  OVERVIEW</vt:lpstr>
      <vt:lpstr>PowerPoint Presentation</vt:lpstr>
      <vt:lpstr> BLIP – Image Captioning Model </vt:lpstr>
      <vt:lpstr> Caption Refinement</vt:lpstr>
      <vt:lpstr> Stable Diffusion</vt:lpstr>
      <vt:lpstr>Gradio UI – Interactive Interface</vt:lpstr>
      <vt:lpstr>EXPERIMENTS AND METRICS</vt:lpstr>
      <vt:lpstr>CHALLENGES AND SOLUTIONS </vt:lpstr>
      <vt:lpstr>FUTURE IMPROVEMENTS</vt:lpstr>
      <vt:lpstr>Demo of Draw2Life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Enav Hadar</dc:creator>
  <cp:lastModifiedBy>Jyoti Dixit</cp:lastModifiedBy>
  <cp:revision>131</cp:revision>
  <dcterms:created xsi:type="dcterms:W3CDTF">2023-07-25T11:21:09Z</dcterms:created>
  <dcterms:modified xsi:type="dcterms:W3CDTF">2025-08-06T04:09:35Z</dcterms:modified>
</cp:coreProperties>
</file>